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60" r:id="rId6"/>
    <p:sldId id="263" r:id="rId7"/>
    <p:sldId id="262" r:id="rId8"/>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E542D-A424-4178-A744-B7409B9F69A1}" v="1" dt="2025-10-27T10:06:42.369"/>
    <p1510:client id="{9964EBA8-E07E-46C3-BEDB-6560C22637CD}" v="10" dt="2025-10-27T10:25:21.171"/>
    <p1510:client id="{B8B174DE-1BC5-490E-BCF7-E391E97FFD81}" v="18" dt="2025-10-27T11:58:47.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602" y="9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avanagh" userId="ebdda2f9-c165-4776-aecc-252572ed82c5" providerId="ADAL" clId="{075F4585-12A5-490A-8502-BE444BB0B146}"/>
    <pc:docChg chg="undo custSel addSld modSld">
      <pc:chgData name="James Cavanagh" userId="ebdda2f9-c165-4776-aecc-252572ed82c5" providerId="ADAL" clId="{075F4585-12A5-490A-8502-BE444BB0B146}" dt="2025-10-27T11:59:26.320" v="1076" actId="20577"/>
      <pc:docMkLst>
        <pc:docMk/>
      </pc:docMkLst>
      <pc:sldChg chg="addSp delSp modSp mod">
        <pc:chgData name="James Cavanagh" userId="ebdda2f9-c165-4776-aecc-252572ed82c5" providerId="ADAL" clId="{075F4585-12A5-490A-8502-BE444BB0B146}" dt="2025-10-27T11:58:48.900" v="1073" actId="27614"/>
        <pc:sldMkLst>
          <pc:docMk/>
          <pc:sldMk cId="1772792053" sldId="256"/>
        </pc:sldMkLst>
        <pc:spChg chg="add del mod">
          <ac:chgData name="James Cavanagh" userId="ebdda2f9-c165-4776-aecc-252572ed82c5" providerId="ADAL" clId="{075F4585-12A5-490A-8502-BE444BB0B146}" dt="2025-10-27T11:58:47.696" v="1072" actId="931"/>
          <ac:spMkLst>
            <pc:docMk/>
            <pc:sldMk cId="1772792053" sldId="256"/>
            <ac:spMk id="3" creationId="{E8071E3D-0CFC-5567-9B0B-6EB1699A8048}"/>
          </ac:spMkLst>
        </pc:spChg>
        <pc:spChg chg="mod">
          <ac:chgData name="James Cavanagh" userId="ebdda2f9-c165-4776-aecc-252572ed82c5" providerId="ADAL" clId="{075F4585-12A5-490A-8502-BE444BB0B146}" dt="2025-10-27T11:19:15.059" v="211" actId="20577"/>
          <ac:spMkLst>
            <pc:docMk/>
            <pc:sldMk cId="1772792053" sldId="256"/>
            <ac:spMk id="5" creationId="{33029D59-8CDA-F63C-FDCE-C3EA9DF384A0}"/>
          </ac:spMkLst>
        </pc:spChg>
        <pc:spChg chg="mod">
          <ac:chgData name="James Cavanagh" userId="ebdda2f9-c165-4776-aecc-252572ed82c5" providerId="ADAL" clId="{075F4585-12A5-490A-8502-BE444BB0B146}" dt="2025-10-27T11:16:54.623" v="165" actId="313"/>
          <ac:spMkLst>
            <pc:docMk/>
            <pc:sldMk cId="1772792053" sldId="256"/>
            <ac:spMk id="20" creationId="{018C1D25-C548-2719-F097-B47D7FF8E2AC}"/>
          </ac:spMkLst>
        </pc:spChg>
        <pc:spChg chg="mod">
          <ac:chgData name="James Cavanagh" userId="ebdda2f9-c165-4776-aecc-252572ed82c5" providerId="ADAL" clId="{075F4585-12A5-490A-8502-BE444BB0B146}" dt="2025-10-27T11:22:03.320" v="369" actId="1076"/>
          <ac:spMkLst>
            <pc:docMk/>
            <pc:sldMk cId="1772792053" sldId="256"/>
            <ac:spMk id="21" creationId="{489BD543-59C3-21CF-472B-5B54C598F562}"/>
          </ac:spMkLst>
        </pc:spChg>
        <pc:graphicFrameChg chg="modGraphic">
          <ac:chgData name="James Cavanagh" userId="ebdda2f9-c165-4776-aecc-252572ed82c5" providerId="ADAL" clId="{075F4585-12A5-490A-8502-BE444BB0B146}" dt="2025-10-27T11:21:55.630" v="368" actId="20577"/>
          <ac:graphicFrameMkLst>
            <pc:docMk/>
            <pc:sldMk cId="1772792053" sldId="256"/>
            <ac:graphicFrameMk id="6" creationId="{C3D3210F-E481-0E9E-A467-5A528432A786}"/>
          </ac:graphicFrameMkLst>
        </pc:graphicFrameChg>
        <pc:picChg chg="add mod">
          <ac:chgData name="James Cavanagh" userId="ebdda2f9-c165-4776-aecc-252572ed82c5" providerId="ADAL" clId="{075F4585-12A5-490A-8502-BE444BB0B146}" dt="2025-10-27T11:58:48.900" v="1073" actId="27614"/>
          <ac:picMkLst>
            <pc:docMk/>
            <pc:sldMk cId="1772792053" sldId="256"/>
            <ac:picMk id="7" creationId="{8E9127A0-635D-3C02-8C58-329E66EDF849}"/>
          </ac:picMkLst>
        </pc:picChg>
        <pc:picChg chg="del">
          <ac:chgData name="James Cavanagh" userId="ebdda2f9-c165-4776-aecc-252572ed82c5" providerId="ADAL" clId="{075F4585-12A5-490A-8502-BE444BB0B146}" dt="2025-10-27T11:12:05.095" v="0" actId="478"/>
          <ac:picMkLst>
            <pc:docMk/>
            <pc:sldMk cId="1772792053" sldId="256"/>
            <ac:picMk id="12" creationId="{372193D4-0C58-DC38-6014-A1B310E7B3DF}"/>
          </ac:picMkLst>
        </pc:picChg>
      </pc:sldChg>
      <pc:sldChg chg="addSp delSp modSp mod">
        <pc:chgData name="James Cavanagh" userId="ebdda2f9-c165-4776-aecc-252572ed82c5" providerId="ADAL" clId="{075F4585-12A5-490A-8502-BE444BB0B146}" dt="2025-10-27T11:59:26.320" v="1076" actId="20577"/>
        <pc:sldMkLst>
          <pc:docMk/>
          <pc:sldMk cId="3555098680" sldId="260"/>
        </pc:sldMkLst>
        <pc:spChg chg="mod">
          <ac:chgData name="James Cavanagh" userId="ebdda2f9-c165-4776-aecc-252572ed82c5" providerId="ADAL" clId="{075F4585-12A5-490A-8502-BE444BB0B146}" dt="2025-10-27T11:12:25.426" v="6" actId="20577"/>
          <ac:spMkLst>
            <pc:docMk/>
            <pc:sldMk cId="3555098680" sldId="260"/>
            <ac:spMk id="3" creationId="{D90A1764-45D3-7E59-275B-26157E84D3C4}"/>
          </ac:spMkLst>
        </pc:spChg>
        <pc:spChg chg="add del mod">
          <ac:chgData name="James Cavanagh" userId="ebdda2f9-c165-4776-aecc-252572ed82c5" providerId="ADAL" clId="{075F4585-12A5-490A-8502-BE444BB0B146}" dt="2025-10-27T11:18:22.845" v="170"/>
          <ac:spMkLst>
            <pc:docMk/>
            <pc:sldMk cId="3555098680" sldId="260"/>
            <ac:spMk id="4" creationId="{974A5503-7149-F595-D21F-508278B1AC91}"/>
          </ac:spMkLst>
        </pc:spChg>
        <pc:spChg chg="mod">
          <ac:chgData name="James Cavanagh" userId="ebdda2f9-c165-4776-aecc-252572ed82c5" providerId="ADAL" clId="{075F4585-12A5-490A-8502-BE444BB0B146}" dt="2025-10-27T11:12:28.338" v="7" actId="20577"/>
          <ac:spMkLst>
            <pc:docMk/>
            <pc:sldMk cId="3555098680" sldId="260"/>
            <ac:spMk id="5" creationId="{9511F5AC-9165-2AFB-322D-4D1526A2B9CE}"/>
          </ac:spMkLst>
        </pc:spChg>
        <pc:spChg chg="mod">
          <ac:chgData name="James Cavanagh" userId="ebdda2f9-c165-4776-aecc-252572ed82c5" providerId="ADAL" clId="{075F4585-12A5-490A-8502-BE444BB0B146}" dt="2025-10-27T11:19:06.935" v="205" actId="20577"/>
          <ac:spMkLst>
            <pc:docMk/>
            <pc:sldMk cId="3555098680" sldId="260"/>
            <ac:spMk id="6" creationId="{57F824C9-8680-7C3C-8CEC-91FA2A62A1B8}"/>
          </ac:spMkLst>
        </pc:spChg>
        <pc:spChg chg="add mod">
          <ac:chgData name="James Cavanagh" userId="ebdda2f9-c165-4776-aecc-252572ed82c5" providerId="ADAL" clId="{075F4585-12A5-490A-8502-BE444BB0B146}" dt="2025-10-27T11:18:45.567" v="175" actId="1076"/>
          <ac:spMkLst>
            <pc:docMk/>
            <pc:sldMk cId="3555098680" sldId="260"/>
            <ac:spMk id="16" creationId="{4CAACD21-10E0-35BC-5F2F-268D695FFA9A}"/>
          </ac:spMkLst>
        </pc:spChg>
        <pc:spChg chg="add mod">
          <ac:chgData name="James Cavanagh" userId="ebdda2f9-c165-4776-aecc-252572ed82c5" providerId="ADAL" clId="{075F4585-12A5-490A-8502-BE444BB0B146}" dt="2025-10-27T11:59:26.320" v="1076" actId="20577"/>
          <ac:spMkLst>
            <pc:docMk/>
            <pc:sldMk cId="3555098680" sldId="260"/>
            <ac:spMk id="17" creationId="{00B03CF0-AE6F-E71C-4017-430B6DB6FF1A}"/>
          </ac:spMkLst>
        </pc:spChg>
        <pc:spChg chg="del">
          <ac:chgData name="James Cavanagh" userId="ebdda2f9-c165-4776-aecc-252572ed82c5" providerId="ADAL" clId="{075F4585-12A5-490A-8502-BE444BB0B146}" dt="2025-10-27T11:25:52.917" v="402" actId="21"/>
          <ac:spMkLst>
            <pc:docMk/>
            <pc:sldMk cId="3555098680" sldId="260"/>
            <ac:spMk id="18" creationId="{7CBF58BA-8CDB-A935-9449-C66BA9DFF23B}"/>
          </ac:spMkLst>
        </pc:spChg>
        <pc:spChg chg="mod">
          <ac:chgData name="James Cavanagh" userId="ebdda2f9-c165-4776-aecc-252572ed82c5" providerId="ADAL" clId="{075F4585-12A5-490A-8502-BE444BB0B146}" dt="2025-10-27T11:29:32.756" v="540" actId="1076"/>
          <ac:spMkLst>
            <pc:docMk/>
            <pc:sldMk cId="3555098680" sldId="260"/>
            <ac:spMk id="19" creationId="{28D0A4B8-A9F9-0DC3-A424-8CDDB4756D61}"/>
          </ac:spMkLst>
        </pc:spChg>
        <pc:graphicFrameChg chg="del">
          <ac:chgData name="James Cavanagh" userId="ebdda2f9-c165-4776-aecc-252572ed82c5" providerId="ADAL" clId="{075F4585-12A5-490A-8502-BE444BB0B146}" dt="2025-10-27T11:25:55.475" v="403" actId="21"/>
          <ac:graphicFrameMkLst>
            <pc:docMk/>
            <pc:sldMk cId="3555098680" sldId="260"/>
            <ac:graphicFrameMk id="15" creationId="{F2EDA5E9-46C2-8AF7-7C4C-C83412614342}"/>
          </ac:graphicFrameMkLst>
        </pc:graphicFrameChg>
        <pc:picChg chg="add mod">
          <ac:chgData name="James Cavanagh" userId="ebdda2f9-c165-4776-aecc-252572ed82c5" providerId="ADAL" clId="{075F4585-12A5-490A-8502-BE444BB0B146}" dt="2025-10-27T11:18:22.845" v="170"/>
          <ac:picMkLst>
            <pc:docMk/>
            <pc:sldMk cId="3555098680" sldId="260"/>
            <ac:picMk id="11" creationId="{6E1B2B4C-DEB6-ABD1-A524-2B0B25F44FC6}"/>
          </ac:picMkLst>
        </pc:picChg>
        <pc:picChg chg="del">
          <ac:chgData name="James Cavanagh" userId="ebdda2f9-c165-4776-aecc-252572ed82c5" providerId="ADAL" clId="{075F4585-12A5-490A-8502-BE444BB0B146}" dt="2025-10-27T11:12:22.135" v="5" actId="478"/>
          <ac:picMkLst>
            <pc:docMk/>
            <pc:sldMk cId="3555098680" sldId="260"/>
            <ac:picMk id="13" creationId="{F94D1B23-7664-AE53-4E56-8A0457005D48}"/>
          </ac:picMkLst>
        </pc:picChg>
      </pc:sldChg>
      <pc:sldChg chg="modSp mod">
        <pc:chgData name="James Cavanagh" userId="ebdda2f9-c165-4776-aecc-252572ed82c5" providerId="ADAL" clId="{075F4585-12A5-490A-8502-BE444BB0B146}" dt="2025-10-27T11:51:51.275" v="1071" actId="207"/>
        <pc:sldMkLst>
          <pc:docMk/>
          <pc:sldMk cId="1847364594" sldId="262"/>
        </pc:sldMkLst>
        <pc:spChg chg="mod">
          <ac:chgData name="James Cavanagh" userId="ebdda2f9-c165-4776-aecc-252572ed82c5" providerId="ADAL" clId="{075F4585-12A5-490A-8502-BE444BB0B146}" dt="2025-10-27T11:50:26.829" v="822"/>
          <ac:spMkLst>
            <pc:docMk/>
            <pc:sldMk cId="1847364594" sldId="262"/>
            <ac:spMk id="3" creationId="{1A0E8168-2690-4844-BEA5-6E4E02A463DD}"/>
          </ac:spMkLst>
        </pc:spChg>
        <pc:spChg chg="mod">
          <ac:chgData name="James Cavanagh" userId="ebdda2f9-c165-4776-aecc-252572ed82c5" providerId="ADAL" clId="{075F4585-12A5-490A-8502-BE444BB0B146}" dt="2025-10-27T11:13:33.435" v="78" actId="20577"/>
          <ac:spMkLst>
            <pc:docMk/>
            <pc:sldMk cId="1847364594" sldId="262"/>
            <ac:spMk id="4" creationId="{C1A46099-96E6-C976-C92A-CBAB40B45C96}"/>
          </ac:spMkLst>
        </pc:spChg>
        <pc:spChg chg="mod">
          <ac:chgData name="James Cavanagh" userId="ebdda2f9-c165-4776-aecc-252572ed82c5" providerId="ADAL" clId="{075F4585-12A5-490A-8502-BE444BB0B146}" dt="2025-10-27T11:29:37.167" v="541" actId="113"/>
          <ac:spMkLst>
            <pc:docMk/>
            <pc:sldMk cId="1847364594" sldId="262"/>
            <ac:spMk id="7" creationId="{2E165E2B-7E64-6D53-2A59-35A2951D3D8B}"/>
          </ac:spMkLst>
        </pc:spChg>
        <pc:spChg chg="mod">
          <ac:chgData name="James Cavanagh" userId="ebdda2f9-c165-4776-aecc-252572ed82c5" providerId="ADAL" clId="{075F4585-12A5-490A-8502-BE444BB0B146}" dt="2025-10-27T11:51:51.275" v="1071" actId="207"/>
          <ac:spMkLst>
            <pc:docMk/>
            <pc:sldMk cId="1847364594" sldId="262"/>
            <ac:spMk id="11" creationId="{D8F67625-F6B4-9EB5-CC2C-41E2592EBE82}"/>
          </ac:spMkLst>
        </pc:spChg>
      </pc:sldChg>
      <pc:sldChg chg="addSp delSp modSp new mod">
        <pc:chgData name="James Cavanagh" userId="ebdda2f9-c165-4776-aecc-252572ed82c5" providerId="ADAL" clId="{075F4585-12A5-490A-8502-BE444BB0B146}" dt="2025-10-27T11:40:46.974" v="585" actId="207"/>
        <pc:sldMkLst>
          <pc:docMk/>
          <pc:sldMk cId="1239631648" sldId="263"/>
        </pc:sldMkLst>
        <pc:spChg chg="mod">
          <ac:chgData name="James Cavanagh" userId="ebdda2f9-c165-4776-aecc-252572ed82c5" providerId="ADAL" clId="{075F4585-12A5-490A-8502-BE444BB0B146}" dt="2025-10-27T11:29:13.393" v="537" actId="20577"/>
          <ac:spMkLst>
            <pc:docMk/>
            <pc:sldMk cId="1239631648" sldId="263"/>
            <ac:spMk id="2" creationId="{7FCA48E8-26A9-7FDF-598D-6534C46D6A2F}"/>
          </ac:spMkLst>
        </pc:spChg>
        <pc:spChg chg="del">
          <ac:chgData name="James Cavanagh" userId="ebdda2f9-c165-4776-aecc-252572ed82c5" providerId="ADAL" clId="{075F4585-12A5-490A-8502-BE444BB0B146}" dt="2025-10-27T11:37:03.531" v="542" actId="931"/>
          <ac:spMkLst>
            <pc:docMk/>
            <pc:sldMk cId="1239631648" sldId="263"/>
            <ac:spMk id="3" creationId="{6B420C02-454B-1933-1786-6C19B6BAAF4C}"/>
          </ac:spMkLst>
        </pc:spChg>
        <pc:spChg chg="del mod">
          <ac:chgData name="James Cavanagh" userId="ebdda2f9-c165-4776-aecc-252572ed82c5" providerId="ADAL" clId="{075F4585-12A5-490A-8502-BE444BB0B146}" dt="2025-10-27T11:37:09.096" v="548" actId="478"/>
          <ac:spMkLst>
            <pc:docMk/>
            <pc:sldMk cId="1239631648" sldId="263"/>
            <ac:spMk id="4" creationId="{1C299BC7-B612-9687-0A39-125BBFC296B9}"/>
          </ac:spMkLst>
        </pc:spChg>
        <pc:spChg chg="del mod">
          <ac:chgData name="James Cavanagh" userId="ebdda2f9-c165-4776-aecc-252572ed82c5" providerId="ADAL" clId="{075F4585-12A5-490A-8502-BE444BB0B146}" dt="2025-10-27T11:37:07.841" v="545" actId="931"/>
          <ac:spMkLst>
            <pc:docMk/>
            <pc:sldMk cId="1239631648" sldId="263"/>
            <ac:spMk id="5" creationId="{CF8E82FB-E30A-B165-4F7D-C3CC350F698C}"/>
          </ac:spMkLst>
        </pc:spChg>
        <pc:spChg chg="del">
          <ac:chgData name="James Cavanagh" userId="ebdda2f9-c165-4776-aecc-252572ed82c5" providerId="ADAL" clId="{075F4585-12A5-490A-8502-BE444BB0B146}" dt="2025-10-27T11:37:11.407" v="549" actId="478"/>
          <ac:spMkLst>
            <pc:docMk/>
            <pc:sldMk cId="1239631648" sldId="263"/>
            <ac:spMk id="6" creationId="{F359BBBF-B617-38CD-F9E1-C4B26F685509}"/>
          </ac:spMkLst>
        </pc:spChg>
        <pc:spChg chg="del">
          <ac:chgData name="James Cavanagh" userId="ebdda2f9-c165-4776-aecc-252572ed82c5" providerId="ADAL" clId="{075F4585-12A5-490A-8502-BE444BB0B146}" dt="2025-10-27T11:26:17.884" v="405"/>
          <ac:spMkLst>
            <pc:docMk/>
            <pc:sldMk cId="1239631648" sldId="263"/>
            <ac:spMk id="7" creationId="{130112FE-6AEF-5D9E-EDAD-B67BEF405D99}"/>
          </ac:spMkLst>
        </pc:spChg>
        <pc:spChg chg="mod">
          <ac:chgData name="James Cavanagh" userId="ebdda2f9-c165-4776-aecc-252572ed82c5" providerId="ADAL" clId="{075F4585-12A5-490A-8502-BE444BB0B146}" dt="2025-10-27T11:40:28.661" v="582" actId="1076"/>
          <ac:spMkLst>
            <pc:docMk/>
            <pc:sldMk cId="1239631648" sldId="263"/>
            <ac:spMk id="8" creationId="{7D6F1165-69A9-E669-0030-11D011F287F5}"/>
          </ac:spMkLst>
        </pc:spChg>
        <pc:spChg chg="mod">
          <ac:chgData name="James Cavanagh" userId="ebdda2f9-c165-4776-aecc-252572ed82c5" providerId="ADAL" clId="{075F4585-12A5-490A-8502-BE444BB0B146}" dt="2025-10-27T11:29:17.830" v="538" actId="113"/>
          <ac:spMkLst>
            <pc:docMk/>
            <pc:sldMk cId="1239631648" sldId="263"/>
            <ac:spMk id="9" creationId="{8C9604C0-56BB-80FE-502C-36389CE9F1A1}"/>
          </ac:spMkLst>
        </pc:spChg>
        <pc:spChg chg="add mod">
          <ac:chgData name="James Cavanagh" userId="ebdda2f9-c165-4776-aecc-252572ed82c5" providerId="ADAL" clId="{075F4585-12A5-490A-8502-BE444BB0B146}" dt="2025-10-27T11:26:20.991" v="406" actId="1076"/>
          <ac:spMkLst>
            <pc:docMk/>
            <pc:sldMk cId="1239631648" sldId="263"/>
            <ac:spMk id="13" creationId="{8EBCAF85-C0E8-8126-CCED-DF6B6DE6CD1E}"/>
          </ac:spMkLst>
        </pc:spChg>
        <pc:spChg chg="add mod">
          <ac:chgData name="James Cavanagh" userId="ebdda2f9-c165-4776-aecc-252572ed82c5" providerId="ADAL" clId="{075F4585-12A5-490A-8502-BE444BB0B146}" dt="2025-10-27T11:40:46.974" v="585" actId="207"/>
          <ac:spMkLst>
            <pc:docMk/>
            <pc:sldMk cId="1239631648" sldId="263"/>
            <ac:spMk id="18" creationId="{778DC15A-D23D-8B45-4AFC-B57E6B3BB4C8}"/>
          </ac:spMkLst>
        </pc:spChg>
        <pc:graphicFrameChg chg="add mod modGraphic">
          <ac:chgData name="James Cavanagh" userId="ebdda2f9-c165-4776-aecc-252572ed82c5" providerId="ADAL" clId="{075F4585-12A5-490A-8502-BE444BB0B146}" dt="2025-10-27T11:40:34.164" v="583" actId="1076"/>
          <ac:graphicFrameMkLst>
            <pc:docMk/>
            <pc:sldMk cId="1239631648" sldId="263"/>
            <ac:graphicFrameMk id="12" creationId="{8802F078-B5EA-02BA-BBD0-9B72C4D4892B}"/>
          </ac:graphicFrameMkLst>
        </pc:graphicFrameChg>
        <pc:picChg chg="add del mod">
          <ac:chgData name="James Cavanagh" userId="ebdda2f9-c165-4776-aecc-252572ed82c5" providerId="ADAL" clId="{075F4585-12A5-490A-8502-BE444BB0B146}" dt="2025-10-27T11:26:07.008" v="404" actId="478"/>
          <ac:picMkLst>
            <pc:docMk/>
            <pc:sldMk cId="1239631648" sldId="263"/>
            <ac:picMk id="11" creationId="{0D4FF639-83DD-87DF-0251-A3E522E185B0}"/>
          </ac:picMkLst>
        </pc:picChg>
        <pc:picChg chg="add mod">
          <ac:chgData name="James Cavanagh" userId="ebdda2f9-c165-4776-aecc-252572ed82c5" providerId="ADAL" clId="{075F4585-12A5-490A-8502-BE444BB0B146}" dt="2025-10-27T11:37:22.045" v="555" actId="1076"/>
          <ac:picMkLst>
            <pc:docMk/>
            <pc:sldMk cId="1239631648" sldId="263"/>
            <ac:picMk id="15" creationId="{2ED25ECA-4D62-0DDD-BE04-88451717A115}"/>
          </ac:picMkLst>
        </pc:picChg>
        <pc:picChg chg="add mod">
          <ac:chgData name="James Cavanagh" userId="ebdda2f9-c165-4776-aecc-252572ed82c5" providerId="ADAL" clId="{075F4585-12A5-490A-8502-BE444BB0B146}" dt="2025-10-27T11:37:32.557" v="562" actId="1076"/>
          <ac:picMkLst>
            <pc:docMk/>
            <pc:sldMk cId="1239631648" sldId="263"/>
            <ac:picMk id="17" creationId="{693D25E0-8C76-DB66-9C59-A18339CF86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a:p>
        </p:txBody>
      </p:sp>
    </p:spTree>
    <p:extLst>
      <p:ext uri="{BB962C8B-B14F-4D97-AF65-F5344CB8AC3E}">
        <p14:creationId xmlns:p14="http://schemas.microsoft.com/office/powerpoint/2010/main" val="370441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209549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me Page Righ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959145B-70F0-CB3B-25C0-709743A05EB9}"/>
              </a:ext>
            </a:extLst>
          </p:cNvPr>
          <p:cNvSpPr>
            <a:spLocks noGrp="1"/>
          </p:cNvSpPr>
          <p:nvPr>
            <p:ph type="pic" sz="quarter" idx="10" hasCustomPrompt="1"/>
          </p:nvPr>
        </p:nvSpPr>
        <p:spPr>
          <a:xfrm>
            <a:off x="-1" y="7731"/>
            <a:ext cx="8294399" cy="6136395"/>
          </a:xfrm>
          <a:solidFill>
            <a:schemeClr val="bg1">
              <a:lumMod val="85000"/>
            </a:schemeClr>
          </a:solidFill>
        </p:spPr>
        <p:txBody>
          <a:bodyPr tIns="2628000"/>
          <a:lstStyle>
            <a:lvl1pPr algn="ctr">
              <a:defRPr sz="1400"/>
            </a:lvl1pPr>
          </a:lstStyle>
          <a:p>
            <a:r>
              <a:rPr lang="en-GB"/>
              <a:t>INSERT IMAGE HERE</a:t>
            </a:r>
          </a:p>
        </p:txBody>
      </p:sp>
      <p:sp>
        <p:nvSpPr>
          <p:cNvPr id="17" name="Rectangle 16">
            <a:extLst>
              <a:ext uri="{FF2B5EF4-FFF2-40B4-BE49-F238E27FC236}">
                <a16:creationId xmlns:a16="http://schemas.microsoft.com/office/drawing/2014/main" id="{FFB6D6AE-3B58-E1D1-CEFC-93BABC79C517}"/>
              </a:ext>
            </a:extLst>
          </p:cNvPr>
          <p:cNvSpPr/>
          <p:nvPr userDrawn="1"/>
        </p:nvSpPr>
        <p:spPr>
          <a:xfrm>
            <a:off x="8279813" y="1"/>
            <a:ext cx="2412000" cy="613409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blue and white gradient&#10;&#10;Description automatically generated">
            <a:extLst>
              <a:ext uri="{FF2B5EF4-FFF2-40B4-BE49-F238E27FC236}">
                <a16:creationId xmlns:a16="http://schemas.microsoft.com/office/drawing/2014/main" id="{CE53CDBD-3361-29E5-6412-AE871200F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0840" y="0"/>
            <a:ext cx="2410973" cy="1438659"/>
          </a:xfrm>
          <a:prstGeom prst="rect">
            <a:avLst/>
          </a:prstGeom>
        </p:spPr>
      </p:pic>
      <p:sp>
        <p:nvSpPr>
          <p:cNvPr id="19" name="Text Placeholder 18">
            <a:extLst>
              <a:ext uri="{FF2B5EF4-FFF2-40B4-BE49-F238E27FC236}">
                <a16:creationId xmlns:a16="http://schemas.microsoft.com/office/drawing/2014/main" id="{31034131-B4A7-CAC0-CA54-3B5929D3118A}"/>
              </a:ext>
            </a:extLst>
          </p:cNvPr>
          <p:cNvSpPr>
            <a:spLocks noGrp="1"/>
          </p:cNvSpPr>
          <p:nvPr>
            <p:ph type="body" sz="quarter" idx="11"/>
          </p:nvPr>
        </p:nvSpPr>
        <p:spPr>
          <a:xfrm>
            <a:off x="8317735" y="0"/>
            <a:ext cx="2374078" cy="1439863"/>
          </a:xfrm>
        </p:spPr>
        <p:txBody>
          <a:bodyPr anchor="ctr" anchorCtr="0"/>
          <a:lstStyle>
            <a:lvl1pPr algn="ctr">
              <a:lnSpc>
                <a:spcPts val="2700"/>
              </a:lnSpc>
              <a:spcAft>
                <a:spcPts val="0"/>
              </a:spcAft>
              <a:defRPr sz="2100" b="1" cap="all" spc="40" baseline="0">
                <a:solidFill>
                  <a:schemeClr val="bg1"/>
                </a:solidFill>
              </a:defRPr>
            </a:lvl1pPr>
          </a:lstStyle>
          <a:p>
            <a:pPr lvl="0"/>
            <a:r>
              <a:rPr lang="en-GB"/>
              <a:t>Click to edit Master text styles</a:t>
            </a:r>
          </a:p>
        </p:txBody>
      </p:sp>
      <p:pic>
        <p:nvPicPr>
          <p:cNvPr id="6" name="Picture 5" descr="A blue and white gradient&#10;&#10;Description automatically generated">
            <a:extLst>
              <a:ext uri="{FF2B5EF4-FFF2-40B4-BE49-F238E27FC236}">
                <a16:creationId xmlns:a16="http://schemas.microsoft.com/office/drawing/2014/main" id="{E40E8110-21D8-C9DB-33E6-50811C1126B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1023"/>
          <a:stretch/>
        </p:blipFill>
        <p:spPr>
          <a:xfrm>
            <a:off x="0" y="6138460"/>
            <a:ext cx="9301146" cy="1421215"/>
          </a:xfrm>
          <a:prstGeom prst="rect">
            <a:avLst/>
          </a:prstGeom>
        </p:spPr>
      </p:pic>
      <p:pic>
        <p:nvPicPr>
          <p:cNvPr id="10" name="Picture 9" descr="A blue triangle with black text&#10;&#10;Description automatically generated">
            <a:extLst>
              <a:ext uri="{FF2B5EF4-FFF2-40B4-BE49-F238E27FC236}">
                <a16:creationId xmlns:a16="http://schemas.microsoft.com/office/drawing/2014/main" id="{DF91E18B-0EA8-4ADA-68B6-99C53F1118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5955" y="6349715"/>
            <a:ext cx="1080000" cy="972462"/>
          </a:xfrm>
          <a:prstGeom prst="rect">
            <a:avLst/>
          </a:prstGeom>
        </p:spPr>
      </p:pic>
      <p:sp>
        <p:nvSpPr>
          <p:cNvPr id="24" name="Text Placeholder 23">
            <a:extLst>
              <a:ext uri="{FF2B5EF4-FFF2-40B4-BE49-F238E27FC236}">
                <a16:creationId xmlns:a16="http://schemas.microsoft.com/office/drawing/2014/main" id="{3AE14193-1F35-D848-E27D-1EC2DB0B5875}"/>
              </a:ext>
            </a:extLst>
          </p:cNvPr>
          <p:cNvSpPr>
            <a:spLocks noGrp="1"/>
          </p:cNvSpPr>
          <p:nvPr>
            <p:ph type="body" sz="quarter" idx="12"/>
          </p:nvPr>
        </p:nvSpPr>
        <p:spPr>
          <a:xfrm>
            <a:off x="548811" y="6555496"/>
            <a:ext cx="5514364" cy="373063"/>
          </a:xfrm>
        </p:spPr>
        <p:txBody>
          <a:bodyPr/>
          <a:lstStyle>
            <a:lvl1pPr>
              <a:lnSpc>
                <a:spcPts val="1900"/>
              </a:lnSpc>
              <a:spcAft>
                <a:spcPts val="0"/>
              </a:spcAft>
              <a:defRPr sz="1600" b="1" cap="all" spc="90" baseline="0">
                <a:solidFill>
                  <a:schemeClr val="bg1"/>
                </a:solidFill>
              </a:defRPr>
            </a:lvl1pPr>
          </a:lstStyle>
          <a:p>
            <a:pPr lvl="0"/>
            <a:r>
              <a:rPr lang="en-GB"/>
              <a:t>Click to edit Master text styles</a:t>
            </a:r>
          </a:p>
        </p:txBody>
      </p:sp>
      <p:sp>
        <p:nvSpPr>
          <p:cNvPr id="26" name="Text Placeholder 25">
            <a:extLst>
              <a:ext uri="{FF2B5EF4-FFF2-40B4-BE49-F238E27FC236}">
                <a16:creationId xmlns:a16="http://schemas.microsoft.com/office/drawing/2014/main" id="{4592AFBF-B16B-AE38-A4CD-CB9F086DA5AD}"/>
              </a:ext>
            </a:extLst>
          </p:cNvPr>
          <p:cNvSpPr>
            <a:spLocks noGrp="1"/>
          </p:cNvSpPr>
          <p:nvPr>
            <p:ph type="body" sz="quarter" idx="13"/>
          </p:nvPr>
        </p:nvSpPr>
        <p:spPr>
          <a:xfrm>
            <a:off x="555381" y="6937691"/>
            <a:ext cx="6485499" cy="365344"/>
          </a:xfrm>
        </p:spPr>
        <p:txBody>
          <a:bodyPr/>
          <a:lstStyle>
            <a:lvl1pPr>
              <a:spcAft>
                <a:spcPts val="0"/>
              </a:spcAft>
              <a:defRPr sz="1100" spc="20" baseline="0">
                <a:solidFill>
                  <a:schemeClr val="bg1"/>
                </a:solidFill>
              </a:defRPr>
            </a:lvl1pPr>
          </a:lstStyle>
          <a:p>
            <a:pPr lvl="0"/>
            <a:r>
              <a:rPr lang="en-GB"/>
              <a:t>Click to edit Master text styles</a:t>
            </a:r>
          </a:p>
        </p:txBody>
      </p:sp>
      <p:pic>
        <p:nvPicPr>
          <p:cNvPr id="30" name="Picture 29" descr="A blue and white background&#10;&#10;Description automatically generated">
            <a:extLst>
              <a:ext uri="{FF2B5EF4-FFF2-40B4-BE49-F238E27FC236}">
                <a16:creationId xmlns:a16="http://schemas.microsoft.com/office/drawing/2014/main" id="{A5819464-A6E3-2933-C295-78E0708B05A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83888" y="5059488"/>
            <a:ext cx="2407925" cy="1072898"/>
          </a:xfrm>
          <a:prstGeom prst="rect">
            <a:avLst/>
          </a:prstGeom>
        </p:spPr>
      </p:pic>
    </p:spTree>
    <p:extLst>
      <p:ext uri="{BB962C8B-B14F-4D97-AF65-F5344CB8AC3E}">
        <p14:creationId xmlns:p14="http://schemas.microsoft.com/office/powerpoint/2010/main" val="364341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ome Page Lef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959145B-70F0-CB3B-25C0-709743A05EB9}"/>
              </a:ext>
            </a:extLst>
          </p:cNvPr>
          <p:cNvSpPr>
            <a:spLocks noGrp="1"/>
          </p:cNvSpPr>
          <p:nvPr>
            <p:ph type="pic" sz="quarter" idx="10" hasCustomPrompt="1"/>
          </p:nvPr>
        </p:nvSpPr>
        <p:spPr>
          <a:xfrm>
            <a:off x="2397414" y="7731"/>
            <a:ext cx="8294399" cy="6136395"/>
          </a:xfrm>
          <a:solidFill>
            <a:schemeClr val="bg1">
              <a:lumMod val="85000"/>
            </a:schemeClr>
          </a:solidFill>
        </p:spPr>
        <p:txBody>
          <a:bodyPr tIns="2628000"/>
          <a:lstStyle>
            <a:lvl1pPr algn="ctr">
              <a:defRPr sz="1400"/>
            </a:lvl1pPr>
          </a:lstStyle>
          <a:p>
            <a:r>
              <a:rPr lang="en-GB"/>
              <a:t>INSERT IMAGE HERE</a:t>
            </a:r>
          </a:p>
        </p:txBody>
      </p:sp>
      <p:sp>
        <p:nvSpPr>
          <p:cNvPr id="17" name="Rectangle 16">
            <a:extLst>
              <a:ext uri="{FF2B5EF4-FFF2-40B4-BE49-F238E27FC236}">
                <a16:creationId xmlns:a16="http://schemas.microsoft.com/office/drawing/2014/main" id="{FFB6D6AE-3B58-E1D1-CEFC-93BABC79C517}"/>
              </a:ext>
            </a:extLst>
          </p:cNvPr>
          <p:cNvSpPr/>
          <p:nvPr userDrawn="1"/>
        </p:nvSpPr>
        <p:spPr>
          <a:xfrm>
            <a:off x="0" y="1"/>
            <a:ext cx="2412000" cy="6134099"/>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blue and white gradient&#10;&#10;Description automatically generated">
            <a:extLst>
              <a:ext uri="{FF2B5EF4-FFF2-40B4-BE49-F238E27FC236}">
                <a16:creationId xmlns:a16="http://schemas.microsoft.com/office/drawing/2014/main" id="{CE53CDBD-3361-29E5-6412-AE871200F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 y="0"/>
            <a:ext cx="2410973" cy="1438659"/>
          </a:xfrm>
          <a:prstGeom prst="rect">
            <a:avLst/>
          </a:prstGeom>
        </p:spPr>
      </p:pic>
      <p:sp>
        <p:nvSpPr>
          <p:cNvPr id="19" name="Text Placeholder 18">
            <a:extLst>
              <a:ext uri="{FF2B5EF4-FFF2-40B4-BE49-F238E27FC236}">
                <a16:creationId xmlns:a16="http://schemas.microsoft.com/office/drawing/2014/main" id="{31034131-B4A7-CAC0-CA54-3B5929D3118A}"/>
              </a:ext>
            </a:extLst>
          </p:cNvPr>
          <p:cNvSpPr>
            <a:spLocks noGrp="1"/>
          </p:cNvSpPr>
          <p:nvPr>
            <p:ph type="body" sz="quarter" idx="11"/>
          </p:nvPr>
        </p:nvSpPr>
        <p:spPr>
          <a:xfrm>
            <a:off x="37922" y="0"/>
            <a:ext cx="2374078" cy="1439863"/>
          </a:xfrm>
        </p:spPr>
        <p:txBody>
          <a:bodyPr anchor="ctr" anchorCtr="0"/>
          <a:lstStyle>
            <a:lvl1pPr algn="ctr">
              <a:lnSpc>
                <a:spcPts val="2700"/>
              </a:lnSpc>
              <a:spcAft>
                <a:spcPts val="0"/>
              </a:spcAft>
              <a:defRPr sz="2100" b="1" cap="all" spc="40" baseline="0">
                <a:solidFill>
                  <a:schemeClr val="bg1"/>
                </a:solidFill>
              </a:defRPr>
            </a:lvl1pPr>
          </a:lstStyle>
          <a:p>
            <a:pPr lvl="0"/>
            <a:r>
              <a:rPr lang="en-GB"/>
              <a:t>Click to edit Master text styles</a:t>
            </a:r>
          </a:p>
        </p:txBody>
      </p:sp>
      <p:pic>
        <p:nvPicPr>
          <p:cNvPr id="6" name="Picture 5" descr="A blue and white gradient&#10;&#10;Description automatically generated">
            <a:extLst>
              <a:ext uri="{FF2B5EF4-FFF2-40B4-BE49-F238E27FC236}">
                <a16:creationId xmlns:a16="http://schemas.microsoft.com/office/drawing/2014/main" id="{E40E8110-21D8-C9DB-33E6-50811C1126B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1023"/>
          <a:stretch/>
        </p:blipFill>
        <p:spPr>
          <a:xfrm>
            <a:off x="0" y="6138460"/>
            <a:ext cx="9301146" cy="1421215"/>
          </a:xfrm>
          <a:prstGeom prst="rect">
            <a:avLst/>
          </a:prstGeom>
        </p:spPr>
      </p:pic>
      <p:pic>
        <p:nvPicPr>
          <p:cNvPr id="10" name="Picture 9" descr="A blue triangle with black text&#10;&#10;Description automatically generated">
            <a:extLst>
              <a:ext uri="{FF2B5EF4-FFF2-40B4-BE49-F238E27FC236}">
                <a16:creationId xmlns:a16="http://schemas.microsoft.com/office/drawing/2014/main" id="{DF91E18B-0EA8-4ADA-68B6-99C53F1118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5955" y="6349715"/>
            <a:ext cx="1080000" cy="972462"/>
          </a:xfrm>
          <a:prstGeom prst="rect">
            <a:avLst/>
          </a:prstGeom>
        </p:spPr>
      </p:pic>
      <p:sp>
        <p:nvSpPr>
          <p:cNvPr id="24" name="Text Placeholder 23">
            <a:extLst>
              <a:ext uri="{FF2B5EF4-FFF2-40B4-BE49-F238E27FC236}">
                <a16:creationId xmlns:a16="http://schemas.microsoft.com/office/drawing/2014/main" id="{3AE14193-1F35-D848-E27D-1EC2DB0B5875}"/>
              </a:ext>
            </a:extLst>
          </p:cNvPr>
          <p:cNvSpPr>
            <a:spLocks noGrp="1"/>
          </p:cNvSpPr>
          <p:nvPr>
            <p:ph type="body" sz="quarter" idx="12"/>
          </p:nvPr>
        </p:nvSpPr>
        <p:spPr>
          <a:xfrm>
            <a:off x="548811" y="6555496"/>
            <a:ext cx="5514364" cy="373063"/>
          </a:xfrm>
        </p:spPr>
        <p:txBody>
          <a:bodyPr/>
          <a:lstStyle>
            <a:lvl1pPr>
              <a:lnSpc>
                <a:spcPts val="1900"/>
              </a:lnSpc>
              <a:spcAft>
                <a:spcPts val="0"/>
              </a:spcAft>
              <a:defRPr sz="1600" b="1" cap="all" spc="90" baseline="0">
                <a:solidFill>
                  <a:schemeClr val="bg1"/>
                </a:solidFill>
              </a:defRPr>
            </a:lvl1pPr>
          </a:lstStyle>
          <a:p>
            <a:pPr lvl="0"/>
            <a:r>
              <a:rPr lang="en-GB"/>
              <a:t>Click to edit Master text styles</a:t>
            </a:r>
          </a:p>
        </p:txBody>
      </p:sp>
      <p:sp>
        <p:nvSpPr>
          <p:cNvPr id="26" name="Text Placeholder 25">
            <a:extLst>
              <a:ext uri="{FF2B5EF4-FFF2-40B4-BE49-F238E27FC236}">
                <a16:creationId xmlns:a16="http://schemas.microsoft.com/office/drawing/2014/main" id="{4592AFBF-B16B-AE38-A4CD-CB9F086DA5AD}"/>
              </a:ext>
            </a:extLst>
          </p:cNvPr>
          <p:cNvSpPr>
            <a:spLocks noGrp="1"/>
          </p:cNvSpPr>
          <p:nvPr>
            <p:ph type="body" sz="quarter" idx="13"/>
          </p:nvPr>
        </p:nvSpPr>
        <p:spPr>
          <a:xfrm>
            <a:off x="555381" y="6937691"/>
            <a:ext cx="6485499" cy="365344"/>
          </a:xfrm>
        </p:spPr>
        <p:txBody>
          <a:bodyPr/>
          <a:lstStyle>
            <a:lvl1pPr>
              <a:spcAft>
                <a:spcPts val="0"/>
              </a:spcAft>
              <a:defRPr sz="1100" spc="20" baseline="0">
                <a:solidFill>
                  <a:schemeClr val="bg1"/>
                </a:solidFill>
              </a:defRPr>
            </a:lvl1pPr>
          </a:lstStyle>
          <a:p>
            <a:pPr lvl="0"/>
            <a:r>
              <a:rPr lang="en-GB"/>
              <a:t>Click to edit Master text styles</a:t>
            </a:r>
          </a:p>
        </p:txBody>
      </p:sp>
      <p:pic>
        <p:nvPicPr>
          <p:cNvPr id="30" name="Picture 29" descr="A blue and white background&#10;&#10;Description automatically generated">
            <a:extLst>
              <a:ext uri="{FF2B5EF4-FFF2-40B4-BE49-F238E27FC236}">
                <a16:creationId xmlns:a16="http://schemas.microsoft.com/office/drawing/2014/main" id="{A5819464-A6E3-2933-C295-78E0708B05A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9" y="5059488"/>
            <a:ext cx="2407925" cy="1072898"/>
          </a:xfrm>
          <a:prstGeom prst="rect">
            <a:avLst/>
          </a:prstGeom>
        </p:spPr>
      </p:pic>
    </p:spTree>
    <p:extLst>
      <p:ext uri="{BB962C8B-B14F-4D97-AF65-F5344CB8AC3E}">
        <p14:creationId xmlns:p14="http://schemas.microsoft.com/office/powerpoint/2010/main" val="27799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ca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31CBB7-A387-C060-C38B-B5F9980465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91813" cy="893016"/>
          </a:xfrm>
          <a:prstGeom prst="rect">
            <a:avLst/>
          </a:prstGeom>
        </p:spPr>
      </p:pic>
      <p:sp>
        <p:nvSpPr>
          <p:cNvPr id="9" name="Text Placeholder 8">
            <a:extLst>
              <a:ext uri="{FF2B5EF4-FFF2-40B4-BE49-F238E27FC236}">
                <a16:creationId xmlns:a16="http://schemas.microsoft.com/office/drawing/2014/main" id="{B8B8BF74-4B38-9646-C2A1-25E601781DC1}"/>
              </a:ext>
            </a:extLst>
          </p:cNvPr>
          <p:cNvSpPr>
            <a:spLocks noGrp="1"/>
          </p:cNvSpPr>
          <p:nvPr>
            <p:ph type="body" sz="quarter" idx="16"/>
          </p:nvPr>
        </p:nvSpPr>
        <p:spPr>
          <a:xfrm>
            <a:off x="7362626" y="413369"/>
            <a:ext cx="2917156" cy="202648"/>
          </a:xfrm>
        </p:spPr>
        <p:txBody>
          <a:bodyPr/>
          <a:lstStyle>
            <a:lvl1pPr>
              <a:defRPr sz="1000" cap="all" baseline="0">
                <a:solidFill>
                  <a:schemeClr val="bg1"/>
                </a:solidFill>
              </a:defRPr>
            </a:lvl1pPr>
          </a:lstStyle>
          <a:p>
            <a:pPr lvl="0"/>
            <a:r>
              <a:rPr lang="en-GB"/>
              <a:t>Click to edit Master text styles</a:t>
            </a:r>
          </a:p>
        </p:txBody>
      </p:sp>
      <p:sp>
        <p:nvSpPr>
          <p:cNvPr id="6" name="Picture Placeholder 7">
            <a:extLst>
              <a:ext uri="{FF2B5EF4-FFF2-40B4-BE49-F238E27FC236}">
                <a16:creationId xmlns:a16="http://schemas.microsoft.com/office/drawing/2014/main" id="{4FD0EBAF-BCFF-BCFD-FD11-E41745B6221F}"/>
              </a:ext>
            </a:extLst>
          </p:cNvPr>
          <p:cNvSpPr>
            <a:spLocks noGrp="1"/>
          </p:cNvSpPr>
          <p:nvPr>
            <p:ph type="pic" sz="quarter" idx="14" hasCustomPrompt="1"/>
          </p:nvPr>
        </p:nvSpPr>
        <p:spPr>
          <a:xfrm>
            <a:off x="0" y="885524"/>
            <a:ext cx="6580800" cy="5698155"/>
          </a:xfrm>
          <a:solidFill>
            <a:schemeClr val="bg1">
              <a:lumMod val="85000"/>
            </a:schemeClr>
          </a:solidFill>
          <a:ln>
            <a:noFill/>
          </a:ln>
        </p:spPr>
        <p:txBody>
          <a:bodyPr tIns="2484000"/>
          <a:lstStyle>
            <a:lvl1pPr algn="ctr">
              <a:defRPr sz="1050"/>
            </a:lvl1pPr>
          </a:lstStyle>
          <a:p>
            <a:r>
              <a:rPr lang="en-GB"/>
              <a:t>INSERT IMAGE HERE</a:t>
            </a:r>
          </a:p>
        </p:txBody>
      </p:sp>
      <p:pic>
        <p:nvPicPr>
          <p:cNvPr id="15" name="Picture 14" descr="A blue rectangle with white text&#10;&#10;Description automatically generated">
            <a:extLst>
              <a:ext uri="{FF2B5EF4-FFF2-40B4-BE49-F238E27FC236}">
                <a16:creationId xmlns:a16="http://schemas.microsoft.com/office/drawing/2014/main" id="{579BAF83-DB2C-AED3-9C78-8BE9D79509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83729"/>
            <a:ext cx="6580645" cy="1075946"/>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8" name="Picture Placeholder 7">
            <a:extLst>
              <a:ext uri="{FF2B5EF4-FFF2-40B4-BE49-F238E27FC236}">
                <a16:creationId xmlns:a16="http://schemas.microsoft.com/office/drawing/2014/main" id="{661D27CA-0BC1-720C-11BC-63373DCAE5B0}"/>
              </a:ext>
            </a:extLst>
          </p:cNvPr>
          <p:cNvSpPr>
            <a:spLocks noGrp="1"/>
          </p:cNvSpPr>
          <p:nvPr>
            <p:ph type="pic" sz="quarter" idx="10" hasCustomPrompt="1"/>
          </p:nvPr>
        </p:nvSpPr>
        <p:spPr>
          <a:xfrm>
            <a:off x="7124699" y="4969775"/>
            <a:ext cx="3038475" cy="1983475"/>
          </a:xfrm>
          <a:solidFill>
            <a:schemeClr val="bg1">
              <a:lumMod val="85000"/>
            </a:schemeClr>
          </a:solidFill>
          <a:ln>
            <a:noFill/>
          </a:ln>
        </p:spPr>
        <p:txBody>
          <a:bodyPr tIns="612000"/>
          <a:lstStyle>
            <a:lvl1pPr algn="ctr">
              <a:defRPr/>
            </a:lvl1pPr>
          </a:lstStyle>
          <a:p>
            <a:r>
              <a:rPr lang="en-GB"/>
              <a:t>INSERT IMAGE HERE</a:t>
            </a:r>
          </a:p>
        </p:txBody>
      </p:sp>
      <p:pic>
        <p:nvPicPr>
          <p:cNvPr id="7" name="Picture 6">
            <a:extLst>
              <a:ext uri="{FF2B5EF4-FFF2-40B4-BE49-F238E27FC236}">
                <a16:creationId xmlns:a16="http://schemas.microsoft.com/office/drawing/2014/main" id="{8B56FC25-6A9B-F8A5-7BE5-9CC6C7259A0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53037" y="27295"/>
            <a:ext cx="838537" cy="838201"/>
          </a:xfrm>
          <a:prstGeom prst="rect">
            <a:avLst/>
          </a:prstGeom>
        </p:spPr>
      </p:pic>
      <p:sp>
        <p:nvSpPr>
          <p:cNvPr id="5" name="Content Placeholder 2">
            <a:extLst>
              <a:ext uri="{FF2B5EF4-FFF2-40B4-BE49-F238E27FC236}">
                <a16:creationId xmlns:a16="http://schemas.microsoft.com/office/drawing/2014/main" id="{F5C8C254-95AD-6D90-DB9A-F53C38A30A3B}"/>
              </a:ext>
            </a:extLst>
          </p:cNvPr>
          <p:cNvSpPr>
            <a:spLocks noGrp="1"/>
          </p:cNvSpPr>
          <p:nvPr>
            <p:ph idx="1"/>
          </p:nvPr>
        </p:nvSpPr>
        <p:spPr>
          <a:xfrm>
            <a:off x="7140455" y="1382724"/>
            <a:ext cx="2993530" cy="3360726"/>
          </a:xfrm>
        </p:spPr>
        <p:txBody>
          <a:bodyPr/>
          <a:lstStyle>
            <a:lvl1pPr>
              <a:lnSpc>
                <a:spcPts val="1800"/>
              </a:lnSpc>
              <a:defRPr sz="1200" b="1">
                <a:solidFill>
                  <a:schemeClr val="tx2"/>
                </a:solidFill>
              </a:defRPr>
            </a:lvl1pPr>
            <a:lvl3pPr>
              <a:spcBef>
                <a:spcPts val="567"/>
              </a:spcBef>
              <a:defRPr sz="1000" b="1">
                <a:solidFill>
                  <a:schemeClr val="tx2"/>
                </a:solidFill>
              </a:defRPr>
            </a:lvl3pPr>
          </a:lstStyle>
          <a:p>
            <a:pPr lvl="0"/>
            <a:r>
              <a:rPr lang="en-GB"/>
              <a:t>Click to edit Master text styles</a:t>
            </a:r>
          </a:p>
          <a:p>
            <a:pPr lvl="1"/>
            <a:r>
              <a:rPr lang="en-GB"/>
              <a:t>Second level</a:t>
            </a:r>
          </a:p>
        </p:txBody>
      </p:sp>
      <p:sp>
        <p:nvSpPr>
          <p:cNvPr id="17" name="Text Placeholder 16">
            <a:extLst>
              <a:ext uri="{FF2B5EF4-FFF2-40B4-BE49-F238E27FC236}">
                <a16:creationId xmlns:a16="http://schemas.microsoft.com/office/drawing/2014/main" id="{E6B86F84-EDF4-BF5E-4F2E-7BC468AD8A4B}"/>
              </a:ext>
            </a:extLst>
          </p:cNvPr>
          <p:cNvSpPr>
            <a:spLocks noGrp="1"/>
          </p:cNvSpPr>
          <p:nvPr>
            <p:ph type="body" sz="quarter" idx="15"/>
          </p:nvPr>
        </p:nvSpPr>
        <p:spPr>
          <a:xfrm>
            <a:off x="552653" y="6718976"/>
            <a:ext cx="3017398" cy="562178"/>
          </a:xfrm>
        </p:spPr>
        <p:txBody>
          <a:bodyPr/>
          <a:lstStyle>
            <a:lvl1pPr>
              <a:lnSpc>
                <a:spcPts val="2100"/>
              </a:lnSpc>
              <a:spcAft>
                <a:spcPts val="0"/>
              </a:spcAft>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827311674"/>
      </p:ext>
    </p:extLst>
  </p:cSld>
  <p:clrMapOvr>
    <a:masterClrMapping/>
  </p:clrMapOvr>
  <p:extLst>
    <p:ext uri="{DCECCB84-F9BA-43D5-87BE-67443E8EF086}">
      <p15:sldGuideLst xmlns:p15="http://schemas.microsoft.com/office/powerpoint/2012/main">
        <p15:guide id="1" orient="horz" pos="3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oor Plans">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8B7BF0FB-BB16-AB86-226C-9BBDB8732C6D}"/>
              </a:ext>
            </a:extLst>
          </p:cNvPr>
          <p:cNvSpPr>
            <a:spLocks noGrp="1"/>
          </p:cNvSpPr>
          <p:nvPr>
            <p:ph type="pic" sz="quarter" idx="14" hasCustomPrompt="1"/>
          </p:nvPr>
        </p:nvSpPr>
        <p:spPr>
          <a:xfrm>
            <a:off x="-1" y="895149"/>
            <a:ext cx="10691813" cy="6506678"/>
          </a:xfrm>
          <a:solidFill>
            <a:schemeClr val="bg1">
              <a:lumMod val="85000"/>
            </a:schemeClr>
          </a:solidFill>
          <a:ln>
            <a:noFill/>
          </a:ln>
        </p:spPr>
        <p:txBody>
          <a:bodyPr tIns="2484000"/>
          <a:lstStyle>
            <a:lvl1pPr algn="ctr">
              <a:defRPr sz="1050"/>
            </a:lvl1pPr>
          </a:lstStyle>
          <a:p>
            <a:r>
              <a:rPr lang="en-GB"/>
              <a:t>INSERT IMAGE HERE</a:t>
            </a:r>
          </a:p>
        </p:txBody>
      </p:sp>
      <p:sp>
        <p:nvSpPr>
          <p:cNvPr id="2" name="Title 1"/>
          <p:cNvSpPr>
            <a:spLocks noGrp="1"/>
          </p:cNvSpPr>
          <p:nvPr>
            <p:ph type="title"/>
          </p:nvPr>
        </p:nvSpPr>
        <p:spPr/>
        <p:txBody>
          <a:bodyPr/>
          <a:lstStyle/>
          <a:p>
            <a:r>
              <a:rPr lang="en-GB"/>
              <a:t>Click to edit Master title style</a:t>
            </a:r>
          </a:p>
        </p:txBody>
      </p:sp>
      <p:pic>
        <p:nvPicPr>
          <p:cNvPr id="3" name="Picture 2">
            <a:extLst>
              <a:ext uri="{FF2B5EF4-FFF2-40B4-BE49-F238E27FC236}">
                <a16:creationId xmlns:a16="http://schemas.microsoft.com/office/drawing/2014/main" id="{3FE2F053-AFDB-2290-02E8-0504E1364B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53037" y="27295"/>
            <a:ext cx="838537" cy="838201"/>
          </a:xfrm>
          <a:prstGeom prst="rect">
            <a:avLst/>
          </a:prstGeom>
        </p:spPr>
      </p:pic>
      <p:sp>
        <p:nvSpPr>
          <p:cNvPr id="5" name="Text Placeholder 8">
            <a:extLst>
              <a:ext uri="{FF2B5EF4-FFF2-40B4-BE49-F238E27FC236}">
                <a16:creationId xmlns:a16="http://schemas.microsoft.com/office/drawing/2014/main" id="{70B0365A-A09D-BF24-E7E9-EAF2A022B164}"/>
              </a:ext>
            </a:extLst>
          </p:cNvPr>
          <p:cNvSpPr>
            <a:spLocks noGrp="1"/>
          </p:cNvSpPr>
          <p:nvPr>
            <p:ph type="body" sz="quarter" idx="16"/>
          </p:nvPr>
        </p:nvSpPr>
        <p:spPr>
          <a:xfrm>
            <a:off x="7362626" y="413369"/>
            <a:ext cx="2917156" cy="202648"/>
          </a:xfrm>
        </p:spPr>
        <p:txBody>
          <a:bodyPr/>
          <a:lstStyle>
            <a:lvl1pPr>
              <a:defRPr sz="1000" cap="all"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974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scription with 4 imag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E55109-09FF-FB2A-D934-678C3364AB0E}"/>
              </a:ext>
            </a:extLst>
          </p:cNvPr>
          <p:cNvSpPr/>
          <p:nvPr userDrawn="1"/>
        </p:nvSpPr>
        <p:spPr>
          <a:xfrm>
            <a:off x="6570663" y="800100"/>
            <a:ext cx="4121150" cy="65913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FECECF0-31D0-B866-C167-C178A5A430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91813" cy="893016"/>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8" name="Picture Placeholder 7">
            <a:extLst>
              <a:ext uri="{FF2B5EF4-FFF2-40B4-BE49-F238E27FC236}">
                <a16:creationId xmlns:a16="http://schemas.microsoft.com/office/drawing/2014/main" id="{661D27CA-0BC1-720C-11BC-63373DCAE5B0}"/>
              </a:ext>
            </a:extLst>
          </p:cNvPr>
          <p:cNvSpPr>
            <a:spLocks noGrp="1"/>
          </p:cNvSpPr>
          <p:nvPr>
            <p:ph type="pic" sz="quarter" idx="10" hasCustomPrompt="1"/>
          </p:nvPr>
        </p:nvSpPr>
        <p:spPr>
          <a:xfrm>
            <a:off x="533400" y="1447800"/>
            <a:ext cx="2772000" cy="2628000"/>
          </a:xfrm>
          <a:solidFill>
            <a:schemeClr val="bg1">
              <a:lumMod val="85000"/>
            </a:schemeClr>
          </a:solidFill>
          <a:ln>
            <a:noFill/>
          </a:ln>
        </p:spPr>
        <p:txBody>
          <a:bodyPr tIns="864000"/>
          <a:lstStyle>
            <a:lvl1pPr algn="ctr">
              <a:defRPr/>
            </a:lvl1pPr>
          </a:lstStyle>
          <a:p>
            <a:r>
              <a:rPr lang="en-GB"/>
              <a:t>INSERT IMAGE HERE</a:t>
            </a:r>
          </a:p>
        </p:txBody>
      </p:sp>
      <p:sp>
        <p:nvSpPr>
          <p:cNvPr id="9" name="Picture Placeholder 7">
            <a:extLst>
              <a:ext uri="{FF2B5EF4-FFF2-40B4-BE49-F238E27FC236}">
                <a16:creationId xmlns:a16="http://schemas.microsoft.com/office/drawing/2014/main" id="{60225743-5A8E-F6D2-A93F-E72BD7A462D7}"/>
              </a:ext>
            </a:extLst>
          </p:cNvPr>
          <p:cNvSpPr>
            <a:spLocks noGrp="1"/>
          </p:cNvSpPr>
          <p:nvPr>
            <p:ph type="pic" sz="quarter" idx="11" hasCustomPrompt="1"/>
          </p:nvPr>
        </p:nvSpPr>
        <p:spPr>
          <a:xfrm>
            <a:off x="3429000" y="1447800"/>
            <a:ext cx="2772000" cy="2628000"/>
          </a:xfrm>
          <a:solidFill>
            <a:schemeClr val="bg1">
              <a:lumMod val="85000"/>
            </a:schemeClr>
          </a:solidFill>
          <a:ln>
            <a:noFill/>
          </a:ln>
        </p:spPr>
        <p:txBody>
          <a:bodyPr tIns="864000"/>
          <a:lstStyle>
            <a:lvl1pPr algn="ctr">
              <a:defRPr/>
            </a:lvl1pPr>
          </a:lstStyle>
          <a:p>
            <a:r>
              <a:rPr lang="en-GB"/>
              <a:t>INSERT IMAGE HERE</a:t>
            </a:r>
          </a:p>
        </p:txBody>
      </p:sp>
      <p:sp>
        <p:nvSpPr>
          <p:cNvPr id="10" name="Picture Placeholder 7">
            <a:extLst>
              <a:ext uri="{FF2B5EF4-FFF2-40B4-BE49-F238E27FC236}">
                <a16:creationId xmlns:a16="http://schemas.microsoft.com/office/drawing/2014/main" id="{83090350-2D0A-D5DF-572A-E7BEA47AE94A}"/>
              </a:ext>
            </a:extLst>
          </p:cNvPr>
          <p:cNvSpPr>
            <a:spLocks noGrp="1"/>
          </p:cNvSpPr>
          <p:nvPr>
            <p:ph type="pic" sz="quarter" idx="12" hasCustomPrompt="1"/>
          </p:nvPr>
        </p:nvSpPr>
        <p:spPr>
          <a:xfrm>
            <a:off x="533400" y="4178300"/>
            <a:ext cx="2772000" cy="2628000"/>
          </a:xfrm>
          <a:solidFill>
            <a:schemeClr val="bg1">
              <a:lumMod val="85000"/>
            </a:schemeClr>
          </a:solidFill>
          <a:ln>
            <a:noFill/>
          </a:ln>
        </p:spPr>
        <p:txBody>
          <a:bodyPr tIns="864000"/>
          <a:lstStyle>
            <a:lvl1pPr algn="ctr">
              <a:defRPr/>
            </a:lvl1pPr>
          </a:lstStyle>
          <a:p>
            <a:r>
              <a:rPr lang="en-GB"/>
              <a:t>INSERT IMAGE HERE</a:t>
            </a:r>
          </a:p>
        </p:txBody>
      </p:sp>
      <p:sp>
        <p:nvSpPr>
          <p:cNvPr id="11" name="Picture Placeholder 7">
            <a:extLst>
              <a:ext uri="{FF2B5EF4-FFF2-40B4-BE49-F238E27FC236}">
                <a16:creationId xmlns:a16="http://schemas.microsoft.com/office/drawing/2014/main" id="{5349E01B-8444-0A96-1FF4-58E7318A23E0}"/>
              </a:ext>
            </a:extLst>
          </p:cNvPr>
          <p:cNvSpPr>
            <a:spLocks noGrp="1"/>
          </p:cNvSpPr>
          <p:nvPr>
            <p:ph type="pic" sz="quarter" idx="13" hasCustomPrompt="1"/>
          </p:nvPr>
        </p:nvSpPr>
        <p:spPr>
          <a:xfrm>
            <a:off x="3429000" y="4178300"/>
            <a:ext cx="2772000" cy="2628000"/>
          </a:xfrm>
          <a:solidFill>
            <a:schemeClr val="bg1">
              <a:lumMod val="85000"/>
            </a:schemeClr>
          </a:solidFill>
          <a:ln>
            <a:noFill/>
          </a:ln>
        </p:spPr>
        <p:txBody>
          <a:bodyPr tIns="864000"/>
          <a:lstStyle>
            <a:lvl1pPr algn="ctr">
              <a:defRPr/>
            </a:lvl1pPr>
          </a:lstStyle>
          <a:p>
            <a:r>
              <a:rPr lang="en-GB"/>
              <a:t>INSERT IMAGE HERE</a:t>
            </a:r>
          </a:p>
        </p:txBody>
      </p:sp>
      <p:pic>
        <p:nvPicPr>
          <p:cNvPr id="14" name="Picture 13">
            <a:extLst>
              <a:ext uri="{FF2B5EF4-FFF2-40B4-BE49-F238E27FC236}">
                <a16:creationId xmlns:a16="http://schemas.microsoft.com/office/drawing/2014/main" id="{B0F5E439-DC05-B98D-7843-6BC5A56DC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 y="7382901"/>
            <a:ext cx="10691813" cy="176774"/>
          </a:xfrm>
          <a:prstGeom prst="rect">
            <a:avLst/>
          </a:prstGeom>
        </p:spPr>
      </p:pic>
      <p:sp>
        <p:nvSpPr>
          <p:cNvPr id="3" name="Content Placeholder 2"/>
          <p:cNvSpPr>
            <a:spLocks noGrp="1"/>
          </p:cNvSpPr>
          <p:nvPr>
            <p:ph idx="1"/>
          </p:nvPr>
        </p:nvSpPr>
        <p:spPr>
          <a:xfrm>
            <a:off x="7130930" y="1382724"/>
            <a:ext cx="2993530" cy="3050204"/>
          </a:xfrm>
        </p:spPr>
        <p:txBody>
          <a:bodyPr/>
          <a:lstStyle>
            <a:lvl1pPr>
              <a:defRPr b="1">
                <a:solidFill>
                  <a:schemeClr val="tx2"/>
                </a:solidFill>
              </a:defRPr>
            </a:lvl1pPr>
            <a:lvl3pPr>
              <a:spcBef>
                <a:spcPts val="567"/>
              </a:spcBef>
              <a:defRPr sz="1000" b="1">
                <a:solidFill>
                  <a:schemeClr val="tx2"/>
                </a:solidFill>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7">
            <a:extLst>
              <a:ext uri="{FF2B5EF4-FFF2-40B4-BE49-F238E27FC236}">
                <a16:creationId xmlns:a16="http://schemas.microsoft.com/office/drawing/2014/main" id="{33268D4B-4B20-6818-7959-B13196445FBF}"/>
              </a:ext>
            </a:extLst>
          </p:cNvPr>
          <p:cNvSpPr>
            <a:spLocks noGrp="1"/>
          </p:cNvSpPr>
          <p:nvPr>
            <p:ph type="body" sz="quarter" idx="14"/>
          </p:nvPr>
        </p:nvSpPr>
        <p:spPr>
          <a:xfrm>
            <a:off x="7105650" y="6209100"/>
            <a:ext cx="3030538" cy="639762"/>
          </a:xfrm>
        </p:spPr>
        <p:txBody>
          <a:bodyPr/>
          <a:lstStyle/>
          <a:p>
            <a:pPr lvl="0"/>
            <a:r>
              <a:rPr lang="en-GB"/>
              <a:t>Click to edit Master text styles</a:t>
            </a:r>
          </a:p>
        </p:txBody>
      </p:sp>
      <p:pic>
        <p:nvPicPr>
          <p:cNvPr id="20" name="Picture 19" descr="A pen in a circle&#10;&#10;Description automatically generated">
            <a:extLst>
              <a:ext uri="{FF2B5EF4-FFF2-40B4-BE49-F238E27FC236}">
                <a16:creationId xmlns:a16="http://schemas.microsoft.com/office/drawing/2014/main" id="{8E83A0A9-976C-717D-9213-CB9F510AE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037" y="27295"/>
            <a:ext cx="838537" cy="838202"/>
          </a:xfrm>
          <a:prstGeom prst="rect">
            <a:avLst/>
          </a:prstGeom>
        </p:spPr>
      </p:pic>
      <p:sp>
        <p:nvSpPr>
          <p:cNvPr id="4" name="Text Placeholder 8">
            <a:extLst>
              <a:ext uri="{FF2B5EF4-FFF2-40B4-BE49-F238E27FC236}">
                <a16:creationId xmlns:a16="http://schemas.microsoft.com/office/drawing/2014/main" id="{BF555ACE-6D31-4600-CC19-6B8FDD296213}"/>
              </a:ext>
            </a:extLst>
          </p:cNvPr>
          <p:cNvSpPr>
            <a:spLocks noGrp="1"/>
          </p:cNvSpPr>
          <p:nvPr>
            <p:ph type="body" sz="quarter" idx="16"/>
          </p:nvPr>
        </p:nvSpPr>
        <p:spPr>
          <a:xfrm>
            <a:off x="7362626" y="413369"/>
            <a:ext cx="2917156" cy="202648"/>
          </a:xfrm>
        </p:spPr>
        <p:txBody>
          <a:bodyPr/>
          <a:lstStyle>
            <a:lvl1pPr>
              <a:defRPr sz="1000" cap="all"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83780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escription with 5 image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ECECF0-31D0-B866-C167-C178A5A430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91813" cy="893016"/>
          </a:xfrm>
          <a:prstGeom prst="rect">
            <a:avLst/>
          </a:prstGeom>
        </p:spPr>
      </p:pic>
      <p:sp>
        <p:nvSpPr>
          <p:cNvPr id="2" name="Title 1"/>
          <p:cNvSpPr>
            <a:spLocks noGrp="1"/>
          </p:cNvSpPr>
          <p:nvPr>
            <p:ph type="title"/>
          </p:nvPr>
        </p:nvSpPr>
        <p:spPr/>
        <p:txBody>
          <a:bodyPr/>
          <a:lstStyle/>
          <a:p>
            <a:r>
              <a:rPr lang="en-GB"/>
              <a:t>Click to edit Master title style</a:t>
            </a:r>
          </a:p>
        </p:txBody>
      </p:sp>
      <p:sp>
        <p:nvSpPr>
          <p:cNvPr id="8" name="Picture Placeholder 7">
            <a:extLst>
              <a:ext uri="{FF2B5EF4-FFF2-40B4-BE49-F238E27FC236}">
                <a16:creationId xmlns:a16="http://schemas.microsoft.com/office/drawing/2014/main" id="{661D27CA-0BC1-720C-11BC-63373DCAE5B0}"/>
              </a:ext>
            </a:extLst>
          </p:cNvPr>
          <p:cNvSpPr>
            <a:spLocks noGrp="1"/>
          </p:cNvSpPr>
          <p:nvPr>
            <p:ph type="pic" sz="quarter" idx="10" hasCustomPrompt="1"/>
          </p:nvPr>
        </p:nvSpPr>
        <p:spPr>
          <a:xfrm>
            <a:off x="4505325" y="1447800"/>
            <a:ext cx="2772000" cy="2628000"/>
          </a:xfrm>
          <a:solidFill>
            <a:schemeClr val="bg1">
              <a:lumMod val="85000"/>
            </a:schemeClr>
          </a:solidFill>
          <a:ln>
            <a:noFill/>
          </a:ln>
        </p:spPr>
        <p:txBody>
          <a:bodyPr tIns="864000"/>
          <a:lstStyle>
            <a:lvl1pPr algn="ctr">
              <a:defRPr/>
            </a:lvl1pPr>
          </a:lstStyle>
          <a:p>
            <a:r>
              <a:rPr lang="en-GB"/>
              <a:t>INSERT IMAGE HERE</a:t>
            </a:r>
          </a:p>
        </p:txBody>
      </p:sp>
      <p:sp>
        <p:nvSpPr>
          <p:cNvPr id="9" name="Picture Placeholder 7">
            <a:extLst>
              <a:ext uri="{FF2B5EF4-FFF2-40B4-BE49-F238E27FC236}">
                <a16:creationId xmlns:a16="http://schemas.microsoft.com/office/drawing/2014/main" id="{60225743-5A8E-F6D2-A93F-E72BD7A462D7}"/>
              </a:ext>
            </a:extLst>
          </p:cNvPr>
          <p:cNvSpPr>
            <a:spLocks noGrp="1"/>
          </p:cNvSpPr>
          <p:nvPr>
            <p:ph type="pic" sz="quarter" idx="11" hasCustomPrompt="1"/>
          </p:nvPr>
        </p:nvSpPr>
        <p:spPr>
          <a:xfrm>
            <a:off x="7400925" y="1447800"/>
            <a:ext cx="2772000" cy="2628000"/>
          </a:xfrm>
          <a:solidFill>
            <a:schemeClr val="bg1">
              <a:lumMod val="85000"/>
            </a:schemeClr>
          </a:solidFill>
          <a:ln>
            <a:noFill/>
          </a:ln>
        </p:spPr>
        <p:txBody>
          <a:bodyPr tIns="864000"/>
          <a:lstStyle>
            <a:lvl1pPr algn="ctr">
              <a:defRPr/>
            </a:lvl1pPr>
          </a:lstStyle>
          <a:p>
            <a:r>
              <a:rPr lang="en-GB"/>
              <a:t>INSERT IMAGE HERE</a:t>
            </a:r>
          </a:p>
        </p:txBody>
      </p:sp>
      <p:sp>
        <p:nvSpPr>
          <p:cNvPr id="10" name="Picture Placeholder 7">
            <a:extLst>
              <a:ext uri="{FF2B5EF4-FFF2-40B4-BE49-F238E27FC236}">
                <a16:creationId xmlns:a16="http://schemas.microsoft.com/office/drawing/2014/main" id="{83090350-2D0A-D5DF-572A-E7BEA47AE94A}"/>
              </a:ext>
            </a:extLst>
          </p:cNvPr>
          <p:cNvSpPr>
            <a:spLocks noGrp="1"/>
          </p:cNvSpPr>
          <p:nvPr>
            <p:ph type="pic" sz="quarter" idx="12" hasCustomPrompt="1"/>
          </p:nvPr>
        </p:nvSpPr>
        <p:spPr>
          <a:xfrm>
            <a:off x="4505325" y="4178300"/>
            <a:ext cx="2772000" cy="2628000"/>
          </a:xfrm>
          <a:solidFill>
            <a:schemeClr val="bg1">
              <a:lumMod val="85000"/>
            </a:schemeClr>
          </a:solidFill>
          <a:ln>
            <a:noFill/>
          </a:ln>
        </p:spPr>
        <p:txBody>
          <a:bodyPr tIns="864000"/>
          <a:lstStyle>
            <a:lvl1pPr algn="ctr">
              <a:defRPr/>
            </a:lvl1pPr>
          </a:lstStyle>
          <a:p>
            <a:r>
              <a:rPr lang="en-GB"/>
              <a:t>INSERT IMAGE HERE</a:t>
            </a:r>
          </a:p>
        </p:txBody>
      </p:sp>
      <p:sp>
        <p:nvSpPr>
          <p:cNvPr id="11" name="Picture Placeholder 7">
            <a:extLst>
              <a:ext uri="{FF2B5EF4-FFF2-40B4-BE49-F238E27FC236}">
                <a16:creationId xmlns:a16="http://schemas.microsoft.com/office/drawing/2014/main" id="{5349E01B-8444-0A96-1FF4-58E7318A23E0}"/>
              </a:ext>
            </a:extLst>
          </p:cNvPr>
          <p:cNvSpPr>
            <a:spLocks noGrp="1"/>
          </p:cNvSpPr>
          <p:nvPr>
            <p:ph type="pic" sz="quarter" idx="13" hasCustomPrompt="1"/>
          </p:nvPr>
        </p:nvSpPr>
        <p:spPr>
          <a:xfrm>
            <a:off x="7400925" y="4178300"/>
            <a:ext cx="2772000" cy="2628000"/>
          </a:xfrm>
          <a:solidFill>
            <a:schemeClr val="bg1">
              <a:lumMod val="85000"/>
            </a:schemeClr>
          </a:solidFill>
          <a:ln>
            <a:noFill/>
          </a:ln>
        </p:spPr>
        <p:txBody>
          <a:bodyPr tIns="864000"/>
          <a:lstStyle>
            <a:lvl1pPr algn="ctr">
              <a:defRPr/>
            </a:lvl1pPr>
          </a:lstStyle>
          <a:p>
            <a:r>
              <a:rPr lang="en-GB"/>
              <a:t>INSERT IMAGE HERE</a:t>
            </a:r>
          </a:p>
        </p:txBody>
      </p:sp>
      <p:pic>
        <p:nvPicPr>
          <p:cNvPr id="14" name="Picture 13">
            <a:extLst>
              <a:ext uri="{FF2B5EF4-FFF2-40B4-BE49-F238E27FC236}">
                <a16:creationId xmlns:a16="http://schemas.microsoft.com/office/drawing/2014/main" id="{B0F5E439-DC05-B98D-7843-6BC5A56DC9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 y="7382901"/>
            <a:ext cx="10691813" cy="176774"/>
          </a:xfrm>
          <a:prstGeom prst="rect">
            <a:avLst/>
          </a:prstGeom>
        </p:spPr>
      </p:pic>
      <p:sp>
        <p:nvSpPr>
          <p:cNvPr id="6" name="Picture Placeholder 7">
            <a:extLst>
              <a:ext uri="{FF2B5EF4-FFF2-40B4-BE49-F238E27FC236}">
                <a16:creationId xmlns:a16="http://schemas.microsoft.com/office/drawing/2014/main" id="{4FD0EBAF-BCFF-BCFD-FD11-E41745B6221F}"/>
              </a:ext>
            </a:extLst>
          </p:cNvPr>
          <p:cNvSpPr>
            <a:spLocks noGrp="1"/>
          </p:cNvSpPr>
          <p:nvPr>
            <p:ph type="pic" sz="quarter" idx="14" hasCustomPrompt="1"/>
          </p:nvPr>
        </p:nvSpPr>
        <p:spPr>
          <a:xfrm>
            <a:off x="533400" y="1453249"/>
            <a:ext cx="3848100" cy="5353051"/>
          </a:xfrm>
          <a:solidFill>
            <a:schemeClr val="bg1">
              <a:lumMod val="85000"/>
            </a:schemeClr>
          </a:solidFill>
          <a:ln>
            <a:noFill/>
          </a:ln>
        </p:spPr>
        <p:txBody>
          <a:bodyPr tIns="864000"/>
          <a:lstStyle>
            <a:lvl1pPr algn="ctr">
              <a:defRPr/>
            </a:lvl1pPr>
          </a:lstStyle>
          <a:p>
            <a:r>
              <a:rPr lang="en-GB"/>
              <a:t>INSERT IMAGE HERE</a:t>
            </a:r>
          </a:p>
        </p:txBody>
      </p:sp>
      <p:pic>
        <p:nvPicPr>
          <p:cNvPr id="7" name="Picture 6" descr="A pen in a circle&#10;&#10;Description automatically generated">
            <a:extLst>
              <a:ext uri="{FF2B5EF4-FFF2-40B4-BE49-F238E27FC236}">
                <a16:creationId xmlns:a16="http://schemas.microsoft.com/office/drawing/2014/main" id="{8B56FC25-6A9B-F8A5-7BE5-9CC6C7259A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037" y="27295"/>
            <a:ext cx="838537" cy="838202"/>
          </a:xfrm>
          <a:prstGeom prst="rect">
            <a:avLst/>
          </a:prstGeom>
        </p:spPr>
      </p:pic>
      <p:sp>
        <p:nvSpPr>
          <p:cNvPr id="3" name="Text Placeholder 8">
            <a:extLst>
              <a:ext uri="{FF2B5EF4-FFF2-40B4-BE49-F238E27FC236}">
                <a16:creationId xmlns:a16="http://schemas.microsoft.com/office/drawing/2014/main" id="{2376EB8D-0CA4-E2B7-E378-804132A16970}"/>
              </a:ext>
            </a:extLst>
          </p:cNvPr>
          <p:cNvSpPr>
            <a:spLocks noGrp="1"/>
          </p:cNvSpPr>
          <p:nvPr>
            <p:ph type="body" sz="quarter" idx="16"/>
          </p:nvPr>
        </p:nvSpPr>
        <p:spPr>
          <a:xfrm>
            <a:off x="7362626" y="413369"/>
            <a:ext cx="2917156" cy="202648"/>
          </a:xfrm>
        </p:spPr>
        <p:txBody>
          <a:bodyPr/>
          <a:lstStyle>
            <a:lvl1pPr>
              <a:defRPr sz="1000" cap="all"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76588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 Detai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a:xfrm>
            <a:off x="549328" y="1404693"/>
            <a:ext cx="3049658" cy="5007830"/>
          </a:xfrm>
        </p:spPr>
        <p:txBody>
          <a:bodyPr/>
          <a:lstStyle>
            <a:lvl1pPr>
              <a:spcBef>
                <a:spcPts val="567"/>
              </a:spcBef>
              <a:spcAft>
                <a:spcPts val="283"/>
              </a:spcAft>
              <a:defRPr sz="1000" b="1">
                <a:solidFill>
                  <a:schemeClr val="tx2"/>
                </a:solidFill>
              </a:defRPr>
            </a:lvl1pPr>
            <a:lvl2pPr>
              <a:spcAft>
                <a:spcPts val="283"/>
              </a:spcAft>
              <a:defRPr/>
            </a:lvl2pPr>
          </a:lstStyle>
          <a:p>
            <a:pPr lvl="0"/>
            <a:r>
              <a:rPr lang="en-GB"/>
              <a:t>Click to edit Master text styles</a:t>
            </a:r>
          </a:p>
          <a:p>
            <a:pPr lvl="1"/>
            <a:r>
              <a:rPr lang="en-GB"/>
              <a:t>Second level</a:t>
            </a:r>
          </a:p>
        </p:txBody>
      </p:sp>
      <p:pic>
        <p:nvPicPr>
          <p:cNvPr id="4" name="Picture 3">
            <a:extLst>
              <a:ext uri="{FF2B5EF4-FFF2-40B4-BE49-F238E27FC236}">
                <a16:creationId xmlns:a16="http://schemas.microsoft.com/office/drawing/2014/main" id="{6486FCFA-9834-3B49-AF5E-0F193ACF57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53205" y="27295"/>
            <a:ext cx="838201" cy="838201"/>
          </a:xfrm>
          <a:prstGeom prst="rect">
            <a:avLst/>
          </a:prstGeom>
        </p:spPr>
      </p:pic>
      <p:sp>
        <p:nvSpPr>
          <p:cNvPr id="9" name="Text Placeholder 8">
            <a:extLst>
              <a:ext uri="{FF2B5EF4-FFF2-40B4-BE49-F238E27FC236}">
                <a16:creationId xmlns:a16="http://schemas.microsoft.com/office/drawing/2014/main" id="{B11A9CDE-AACB-6A24-30C8-6597997CF565}"/>
              </a:ext>
            </a:extLst>
          </p:cNvPr>
          <p:cNvSpPr>
            <a:spLocks noGrp="1"/>
          </p:cNvSpPr>
          <p:nvPr>
            <p:ph type="body" sz="quarter" idx="10"/>
          </p:nvPr>
        </p:nvSpPr>
        <p:spPr>
          <a:xfrm>
            <a:off x="539750" y="6658341"/>
            <a:ext cx="7082428" cy="504825"/>
          </a:xfrm>
        </p:spPr>
        <p:txBody>
          <a:bodyPr/>
          <a:lstStyle>
            <a:lvl1pPr>
              <a:lnSpc>
                <a:spcPts val="750"/>
              </a:lnSpc>
              <a:spcAft>
                <a:spcPts val="0"/>
              </a:spcAft>
              <a:defRPr sz="550">
                <a:solidFill>
                  <a:schemeClr val="tx1"/>
                </a:solidFill>
              </a:defRPr>
            </a:lvl1pPr>
          </a:lstStyle>
          <a:p>
            <a:pPr lvl="0"/>
            <a:r>
              <a:rPr lang="en-GB"/>
              <a:t>Click to edit Master text styles</a:t>
            </a:r>
          </a:p>
        </p:txBody>
      </p:sp>
      <p:pic>
        <p:nvPicPr>
          <p:cNvPr id="11" name="Picture 10" descr="A blue triangle with black text&#10;&#10;Description automatically generated">
            <a:extLst>
              <a:ext uri="{FF2B5EF4-FFF2-40B4-BE49-F238E27FC236}">
                <a16:creationId xmlns:a16="http://schemas.microsoft.com/office/drawing/2014/main" id="{6D50F9CE-B4DA-CA77-5EA0-1BE9D5D78F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2482" y="6090518"/>
            <a:ext cx="1152000" cy="1037290"/>
          </a:xfrm>
          <a:prstGeom prst="rect">
            <a:avLst/>
          </a:prstGeom>
        </p:spPr>
      </p:pic>
      <p:sp>
        <p:nvSpPr>
          <p:cNvPr id="12" name="Content Placeholder 2">
            <a:extLst>
              <a:ext uri="{FF2B5EF4-FFF2-40B4-BE49-F238E27FC236}">
                <a16:creationId xmlns:a16="http://schemas.microsoft.com/office/drawing/2014/main" id="{A0EC69D5-A238-FD62-4C6F-43FB63BDF3C7}"/>
              </a:ext>
            </a:extLst>
          </p:cNvPr>
          <p:cNvSpPr>
            <a:spLocks noGrp="1"/>
          </p:cNvSpPr>
          <p:nvPr>
            <p:ph idx="11"/>
          </p:nvPr>
        </p:nvSpPr>
        <p:spPr>
          <a:xfrm>
            <a:off x="3761450" y="1404693"/>
            <a:ext cx="3042761" cy="2780445"/>
          </a:xfrm>
        </p:spPr>
        <p:txBody>
          <a:bodyPr/>
          <a:lstStyle>
            <a:lvl1pPr>
              <a:spcBef>
                <a:spcPts val="567"/>
              </a:spcBef>
              <a:spcAft>
                <a:spcPts val="283"/>
              </a:spcAft>
              <a:defRPr sz="1000" b="1">
                <a:solidFill>
                  <a:schemeClr val="tx2"/>
                </a:solidFill>
              </a:defRPr>
            </a:lvl1pPr>
            <a:lvl2pPr>
              <a:spcAft>
                <a:spcPts val="283"/>
              </a:spcAft>
              <a:defRPr/>
            </a:lvl2pPr>
          </a:lstStyle>
          <a:p>
            <a:pPr lvl="0"/>
            <a:r>
              <a:rPr lang="en-GB"/>
              <a:t>Click to edit Master text styles</a:t>
            </a:r>
          </a:p>
          <a:p>
            <a:pPr lvl="1"/>
            <a:r>
              <a:rPr lang="en-GB"/>
              <a:t>Second level</a:t>
            </a:r>
          </a:p>
        </p:txBody>
      </p:sp>
      <p:sp>
        <p:nvSpPr>
          <p:cNvPr id="13" name="Picture Placeholder 7">
            <a:extLst>
              <a:ext uri="{FF2B5EF4-FFF2-40B4-BE49-F238E27FC236}">
                <a16:creationId xmlns:a16="http://schemas.microsoft.com/office/drawing/2014/main" id="{BFCD039C-7946-717E-0201-B655EE7906BF}"/>
              </a:ext>
            </a:extLst>
          </p:cNvPr>
          <p:cNvSpPr>
            <a:spLocks noGrp="1"/>
          </p:cNvSpPr>
          <p:nvPr>
            <p:ph type="pic" sz="quarter" idx="12" hasCustomPrompt="1"/>
          </p:nvPr>
        </p:nvSpPr>
        <p:spPr>
          <a:xfrm>
            <a:off x="3783622" y="4242944"/>
            <a:ext cx="2787041" cy="2110964"/>
          </a:xfrm>
          <a:solidFill>
            <a:schemeClr val="bg1">
              <a:lumMod val="85000"/>
            </a:schemeClr>
          </a:solidFill>
          <a:ln>
            <a:noFill/>
          </a:ln>
        </p:spPr>
        <p:txBody>
          <a:bodyPr tIns="612000"/>
          <a:lstStyle>
            <a:lvl1pPr algn="ctr">
              <a:defRPr/>
            </a:lvl1pPr>
          </a:lstStyle>
          <a:p>
            <a:r>
              <a:rPr lang="en-GB"/>
              <a:t>INSERT IMAGE HERE</a:t>
            </a:r>
          </a:p>
        </p:txBody>
      </p:sp>
      <p:sp>
        <p:nvSpPr>
          <p:cNvPr id="15" name="Rectangle 14">
            <a:extLst>
              <a:ext uri="{FF2B5EF4-FFF2-40B4-BE49-F238E27FC236}">
                <a16:creationId xmlns:a16="http://schemas.microsoft.com/office/drawing/2014/main" id="{9D50A3BC-FD40-03F5-F0EA-207066E3DED9}"/>
              </a:ext>
            </a:extLst>
          </p:cNvPr>
          <p:cNvSpPr/>
          <p:nvPr userDrawn="1"/>
        </p:nvSpPr>
        <p:spPr>
          <a:xfrm>
            <a:off x="7732309" y="1394489"/>
            <a:ext cx="2408400" cy="273347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006C054-FD79-2CF0-295D-ED1CBE2B6040}"/>
              </a:ext>
            </a:extLst>
          </p:cNvPr>
          <p:cNvSpPr/>
          <p:nvPr userDrawn="1"/>
        </p:nvSpPr>
        <p:spPr>
          <a:xfrm>
            <a:off x="7732309" y="5347926"/>
            <a:ext cx="2408400" cy="29984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blue and white square&#10;&#10;Description automatically generated">
            <a:extLst>
              <a:ext uri="{FF2B5EF4-FFF2-40B4-BE49-F238E27FC236}">
                <a16:creationId xmlns:a16="http://schemas.microsoft.com/office/drawing/2014/main" id="{4CF32853-CA2C-3CF1-2D24-F0C179B3BC7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2309" y="4029772"/>
            <a:ext cx="2407925" cy="1328931"/>
          </a:xfrm>
          <a:prstGeom prst="rect">
            <a:avLst/>
          </a:prstGeom>
        </p:spPr>
      </p:pic>
      <p:sp>
        <p:nvSpPr>
          <p:cNvPr id="22" name="Text Placeholder 21">
            <a:extLst>
              <a:ext uri="{FF2B5EF4-FFF2-40B4-BE49-F238E27FC236}">
                <a16:creationId xmlns:a16="http://schemas.microsoft.com/office/drawing/2014/main" id="{EAAB67EE-2C0F-090D-66DA-2872EB2CB61E}"/>
              </a:ext>
            </a:extLst>
          </p:cNvPr>
          <p:cNvSpPr>
            <a:spLocks noGrp="1"/>
          </p:cNvSpPr>
          <p:nvPr>
            <p:ph type="body" sz="quarter" idx="13"/>
          </p:nvPr>
        </p:nvSpPr>
        <p:spPr>
          <a:xfrm>
            <a:off x="7866063" y="4127500"/>
            <a:ext cx="2165350" cy="1143000"/>
          </a:xfrm>
        </p:spPr>
        <p:txBody>
          <a:bodyPr/>
          <a:lstStyle>
            <a:lvl1pPr>
              <a:lnSpc>
                <a:spcPts val="800"/>
              </a:lnSpc>
              <a:spcAft>
                <a:spcPts val="0"/>
              </a:spcAft>
              <a:defRPr sz="6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5" name="Text Placeholder 8">
            <a:extLst>
              <a:ext uri="{FF2B5EF4-FFF2-40B4-BE49-F238E27FC236}">
                <a16:creationId xmlns:a16="http://schemas.microsoft.com/office/drawing/2014/main" id="{7CB8B55F-3E41-8D15-D5AD-9142B503751A}"/>
              </a:ext>
            </a:extLst>
          </p:cNvPr>
          <p:cNvSpPr>
            <a:spLocks noGrp="1"/>
          </p:cNvSpPr>
          <p:nvPr>
            <p:ph type="body" sz="quarter" idx="16"/>
          </p:nvPr>
        </p:nvSpPr>
        <p:spPr>
          <a:xfrm>
            <a:off x="7362626" y="413369"/>
            <a:ext cx="2917156" cy="202648"/>
          </a:xfrm>
        </p:spPr>
        <p:txBody>
          <a:bodyPr/>
          <a:lstStyle>
            <a:lvl1pPr>
              <a:defRPr sz="1000" cap="all"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412108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64C164F9-C2C4-FB11-EAB4-A004FA25DE06}"/>
              </a:ext>
            </a:extLst>
          </p:cNvPr>
          <p:cNvSpPr>
            <a:spLocks noGrp="1"/>
          </p:cNvSpPr>
          <p:nvPr>
            <p:ph type="body" sz="quarter" idx="16"/>
          </p:nvPr>
        </p:nvSpPr>
        <p:spPr>
          <a:xfrm>
            <a:off x="7362626" y="413369"/>
            <a:ext cx="2917156" cy="202648"/>
          </a:xfrm>
        </p:spPr>
        <p:txBody>
          <a:bodyPr/>
          <a:lstStyle>
            <a:lvl1pPr>
              <a:defRPr sz="1000" cap="all"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75774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C03529BC-D748-90C8-FE66-A637AF324812}"/>
              </a:ext>
            </a:extLst>
          </p:cNvPr>
          <p:cNvSpPr>
            <a:spLocks noGrp="1"/>
          </p:cNvSpPr>
          <p:nvPr>
            <p:ph type="body" sz="quarter" idx="16"/>
          </p:nvPr>
        </p:nvSpPr>
        <p:spPr>
          <a:xfrm>
            <a:off x="7362626" y="413369"/>
            <a:ext cx="2917156" cy="202648"/>
          </a:xfrm>
        </p:spPr>
        <p:txBody>
          <a:bodyPr/>
          <a:lstStyle>
            <a:lvl1pPr>
              <a:defRPr sz="1000" cap="all" baseline="0">
                <a:solidFill>
                  <a:schemeClr val="bg1"/>
                </a:solidFill>
              </a:defRPr>
            </a:lvl1pPr>
          </a:lstStyle>
          <a:p>
            <a:pPr lvl="0"/>
            <a:r>
              <a:rPr lang="en-GB"/>
              <a:t>Click to edit Master text styles</a:t>
            </a:r>
          </a:p>
        </p:txBody>
      </p:sp>
      <p:sp>
        <p:nvSpPr>
          <p:cNvPr id="3" name="Title 2">
            <a:extLst>
              <a:ext uri="{FF2B5EF4-FFF2-40B4-BE49-F238E27FC236}">
                <a16:creationId xmlns:a16="http://schemas.microsoft.com/office/drawing/2014/main" id="{2455D123-DD64-2FFB-785F-75328678C485}"/>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25344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193D0E-10EE-ABD0-8267-E683F9B678A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10691813" cy="893016"/>
          </a:xfrm>
          <a:prstGeom prst="rect">
            <a:avLst/>
          </a:prstGeom>
        </p:spPr>
      </p:pic>
      <p:sp>
        <p:nvSpPr>
          <p:cNvPr id="2" name="Title Placeholder 1"/>
          <p:cNvSpPr>
            <a:spLocks noGrp="1"/>
          </p:cNvSpPr>
          <p:nvPr>
            <p:ph type="title"/>
          </p:nvPr>
        </p:nvSpPr>
        <p:spPr>
          <a:xfrm>
            <a:off x="1264896" y="264838"/>
            <a:ext cx="4467688" cy="375135"/>
          </a:xfrm>
          <a:prstGeom prst="rect">
            <a:avLst/>
          </a:prstGeom>
        </p:spPr>
        <p:txBody>
          <a:bodyPr vert="horz" lIns="0" tIns="0" rIns="0" bIns="0" rtlCol="0" anchor="ctr" anchorCtr="0">
            <a:noAutofit/>
          </a:bodyPr>
          <a:lstStyle/>
          <a:p>
            <a:r>
              <a:rPr lang="en-GB"/>
              <a:t>Click to edit Master title style</a:t>
            </a:r>
          </a:p>
        </p:txBody>
      </p:sp>
      <p:sp>
        <p:nvSpPr>
          <p:cNvPr id="3" name="Text Placeholder 2"/>
          <p:cNvSpPr>
            <a:spLocks noGrp="1"/>
          </p:cNvSpPr>
          <p:nvPr>
            <p:ph type="body" idx="1"/>
          </p:nvPr>
        </p:nvSpPr>
        <p:spPr>
          <a:xfrm>
            <a:off x="533603" y="1439863"/>
            <a:ext cx="3215437" cy="341952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6" name="Picture 15">
            <a:extLst>
              <a:ext uri="{FF2B5EF4-FFF2-40B4-BE49-F238E27FC236}">
                <a16:creationId xmlns:a16="http://schemas.microsoft.com/office/drawing/2014/main" id="{0B677486-B898-D44F-5A75-C7A3EFA7B3B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3" y="7382901"/>
            <a:ext cx="10691813" cy="176774"/>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1" r:id="rId3"/>
    <p:sldLayoutId id="2147483660" r:id="rId4"/>
    <p:sldLayoutId id="2147483658" r:id="rId5"/>
    <p:sldLayoutId id="2147483659" r:id="rId6"/>
    <p:sldLayoutId id="2147483650" r:id="rId7"/>
    <p:sldLayoutId id="2147483654" r:id="rId8"/>
    <p:sldLayoutId id="2147483655" r:id="rId9"/>
  </p:sldLayoutIdLst>
  <p:txStyles>
    <p:titleStyle>
      <a:lvl1pPr algn="l" defTabSz="567019" rtl="0" eaLnBrk="1" latinLnBrk="0" hangingPunct="1">
        <a:spcBef>
          <a:spcPct val="0"/>
        </a:spcBef>
        <a:buNone/>
        <a:defRPr sz="2200" b="1" kern="1200">
          <a:solidFill>
            <a:schemeClr val="bg1"/>
          </a:solidFill>
          <a:latin typeface="+mj-lt"/>
          <a:ea typeface="+mj-ea"/>
          <a:cs typeface="+mj-cs"/>
        </a:defRPr>
      </a:lvl1pPr>
    </p:titleStyle>
    <p:bodyStyle>
      <a:lvl1pPr marL="0" indent="0" algn="l" defTabSz="567019" rtl="0" eaLnBrk="1" latinLnBrk="0" hangingPunct="1">
        <a:lnSpc>
          <a:spcPts val="1400"/>
        </a:lnSpc>
        <a:spcBef>
          <a:spcPts val="0"/>
        </a:spcBef>
        <a:spcAft>
          <a:spcPts val="567"/>
        </a:spcAft>
        <a:buFont typeface="Arial" pitchFamily="34" charset="0"/>
        <a:buNone/>
        <a:defRPr sz="850" kern="1200">
          <a:solidFill>
            <a:schemeClr val="tx1"/>
          </a:solidFill>
          <a:latin typeface="+mn-lt"/>
          <a:ea typeface="+mn-ea"/>
          <a:cs typeface="+mn-cs"/>
        </a:defRPr>
      </a:lvl1pPr>
      <a:lvl2pPr marL="0" indent="0" algn="l" defTabSz="567019" rtl="0" eaLnBrk="1" latinLnBrk="0" hangingPunct="1">
        <a:lnSpc>
          <a:spcPts val="1400"/>
        </a:lnSpc>
        <a:spcBef>
          <a:spcPts val="0"/>
        </a:spcBef>
        <a:spcAft>
          <a:spcPts val="567"/>
        </a:spcAft>
        <a:buFont typeface="Arial" pitchFamily="34" charset="0"/>
        <a:buNone/>
        <a:defRPr sz="850" kern="1200">
          <a:solidFill>
            <a:schemeClr val="tx1"/>
          </a:solidFill>
          <a:latin typeface="+mn-lt"/>
          <a:ea typeface="+mn-ea"/>
          <a:cs typeface="+mn-cs"/>
        </a:defRPr>
      </a:lvl2pPr>
      <a:lvl3pPr marL="0" indent="0" algn="l" defTabSz="567019" rtl="0" eaLnBrk="1" latinLnBrk="0" hangingPunct="1">
        <a:lnSpc>
          <a:spcPts val="1400"/>
        </a:lnSpc>
        <a:spcBef>
          <a:spcPts val="0"/>
        </a:spcBef>
        <a:spcAft>
          <a:spcPts val="567"/>
        </a:spcAft>
        <a:buFont typeface="Arial" pitchFamily="34" charset="0"/>
        <a:buNone/>
        <a:defRPr sz="850" kern="1200">
          <a:solidFill>
            <a:schemeClr val="tx1"/>
          </a:solidFill>
          <a:latin typeface="+mn-lt"/>
          <a:ea typeface="+mn-ea"/>
          <a:cs typeface="+mn-cs"/>
        </a:defRPr>
      </a:lvl3pPr>
      <a:lvl4pPr marL="0" indent="0" algn="l" defTabSz="567019" rtl="0" eaLnBrk="1" latinLnBrk="0" hangingPunct="1">
        <a:lnSpc>
          <a:spcPts val="1400"/>
        </a:lnSpc>
        <a:spcBef>
          <a:spcPts val="0"/>
        </a:spcBef>
        <a:spcAft>
          <a:spcPts val="567"/>
        </a:spcAft>
        <a:buFont typeface="Arial" pitchFamily="34" charset="0"/>
        <a:buNone/>
        <a:defRPr sz="850" kern="1200">
          <a:solidFill>
            <a:schemeClr val="tx1"/>
          </a:solidFill>
          <a:latin typeface="+mn-lt"/>
          <a:ea typeface="+mn-ea"/>
          <a:cs typeface="+mn-cs"/>
        </a:defRPr>
      </a:lvl4pPr>
      <a:lvl5pPr marL="0" indent="0" algn="l" defTabSz="567019" rtl="0" eaLnBrk="1" latinLnBrk="0" hangingPunct="1">
        <a:lnSpc>
          <a:spcPts val="1400"/>
        </a:lnSpc>
        <a:spcBef>
          <a:spcPts val="0"/>
        </a:spcBef>
        <a:spcAft>
          <a:spcPts val="567"/>
        </a:spcAft>
        <a:buFont typeface="Arial" pitchFamily="34" charset="0"/>
        <a:buNone/>
        <a:defRPr sz="850" kern="1200">
          <a:solidFill>
            <a:schemeClr val="tx1"/>
          </a:solidFill>
          <a:latin typeface="+mn-lt"/>
          <a:ea typeface="+mn-ea"/>
          <a:cs typeface="+mn-cs"/>
        </a:defRPr>
      </a:lvl5pPr>
      <a:lvl6pPr marL="1559303" indent="-141755" algn="l" defTabSz="567019" rtl="0" eaLnBrk="1" latinLnBrk="0" hangingPunct="1">
        <a:spcBef>
          <a:spcPct val="20000"/>
        </a:spcBef>
        <a:buFont typeface="Arial" pitchFamily="34" charset="0"/>
        <a:buChar char="•"/>
        <a:defRPr sz="1240" kern="1200">
          <a:solidFill>
            <a:schemeClr val="tx1"/>
          </a:solidFill>
          <a:latin typeface="+mn-lt"/>
          <a:ea typeface="+mn-ea"/>
          <a:cs typeface="+mn-cs"/>
        </a:defRPr>
      </a:lvl6pPr>
      <a:lvl7pPr marL="1842813" indent="-141755" algn="l" defTabSz="567019" rtl="0" eaLnBrk="1" latinLnBrk="0" hangingPunct="1">
        <a:spcBef>
          <a:spcPct val="20000"/>
        </a:spcBef>
        <a:buFont typeface="Arial" pitchFamily="34" charset="0"/>
        <a:buChar char="•"/>
        <a:defRPr sz="1240" kern="1200">
          <a:solidFill>
            <a:schemeClr val="tx1"/>
          </a:solidFill>
          <a:latin typeface="+mn-lt"/>
          <a:ea typeface="+mn-ea"/>
          <a:cs typeface="+mn-cs"/>
        </a:defRPr>
      </a:lvl7pPr>
      <a:lvl8pPr marL="2126323" indent="-141755" algn="l" defTabSz="567019" rtl="0" eaLnBrk="1" latinLnBrk="0" hangingPunct="1">
        <a:spcBef>
          <a:spcPct val="20000"/>
        </a:spcBef>
        <a:buFont typeface="Arial" pitchFamily="34" charset="0"/>
        <a:buChar char="•"/>
        <a:defRPr sz="1240" kern="1200">
          <a:solidFill>
            <a:schemeClr val="tx1"/>
          </a:solidFill>
          <a:latin typeface="+mn-lt"/>
          <a:ea typeface="+mn-ea"/>
          <a:cs typeface="+mn-cs"/>
        </a:defRPr>
      </a:lvl8pPr>
      <a:lvl9pPr marL="2409833" indent="-141755" algn="l" defTabSz="567019" rtl="0" eaLnBrk="1" latinLnBrk="0" hangingPunct="1">
        <a:spcBef>
          <a:spcPct val="20000"/>
        </a:spcBef>
        <a:buFont typeface="Arial" pitchFamily="34" charset="0"/>
        <a:buChar char="•"/>
        <a:defRPr sz="1240"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mark.mcqueen@shepherd.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www.linkedin.com/company/j-&amp;-e-shepherd/?trk=company_name" TargetMode="External"/><Relationship Id="rId13" Type="http://schemas.openxmlformats.org/officeDocument/2006/relationships/image" Target="../media/image24.png"/><Relationship Id="rId3" Type="http://schemas.openxmlformats.org/officeDocument/2006/relationships/hyperlink" Target="https://www.shepherd.co.uk/" TargetMode="External"/><Relationship Id="rId7" Type="http://schemas.openxmlformats.org/officeDocument/2006/relationships/image" Target="../media/image21.png"/><Relationship Id="rId12" Type="http://schemas.openxmlformats.org/officeDocument/2006/relationships/hyperlink" Target="https://x.com/shepherdsurve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instagram.com/shepherdcommercial/" TargetMode="External"/><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hyperlink" Target="https://www.youtube.com/watch?v=EhCqIVxCh9M" TargetMode="External"/><Relationship Id="rId4" Type="http://schemas.openxmlformats.org/officeDocument/2006/relationships/hyperlink" Target="https://www.facebook.com/ShepherdSurveyors/" TargetMode="External"/><Relationship Id="rId9" Type="http://schemas.openxmlformats.org/officeDocument/2006/relationships/image" Target="../media/image22.png"/><Relationship Id="rId14" Type="http://schemas.openxmlformats.org/officeDocument/2006/relationships/hyperlink" Target="mailto:melanie.grant@shepherd.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029D59-8CDA-F63C-FDCE-C3EA9DF384A0}"/>
              </a:ext>
            </a:extLst>
          </p:cNvPr>
          <p:cNvSpPr>
            <a:spLocks noGrp="1"/>
          </p:cNvSpPr>
          <p:nvPr>
            <p:ph type="body" sz="quarter" idx="11"/>
          </p:nvPr>
        </p:nvSpPr>
        <p:spPr>
          <a:xfrm>
            <a:off x="8317735" y="0"/>
            <a:ext cx="2374078" cy="1439863"/>
          </a:xfrm>
        </p:spPr>
        <p:txBody>
          <a:bodyPr/>
          <a:lstStyle/>
          <a:p>
            <a:r>
              <a:rPr lang="en-GB" dirty="0"/>
              <a:t>To let</a:t>
            </a:r>
          </a:p>
        </p:txBody>
      </p:sp>
      <p:sp>
        <p:nvSpPr>
          <p:cNvPr id="20" name="Text Placeholder 19">
            <a:extLst>
              <a:ext uri="{FF2B5EF4-FFF2-40B4-BE49-F238E27FC236}">
                <a16:creationId xmlns:a16="http://schemas.microsoft.com/office/drawing/2014/main" id="{018C1D25-C548-2719-F097-B47D7FF8E2AC}"/>
              </a:ext>
            </a:extLst>
          </p:cNvPr>
          <p:cNvSpPr>
            <a:spLocks noGrp="1"/>
          </p:cNvSpPr>
          <p:nvPr>
            <p:ph type="body" sz="quarter" idx="12"/>
          </p:nvPr>
        </p:nvSpPr>
        <p:spPr>
          <a:xfrm>
            <a:off x="555381" y="6424868"/>
            <a:ext cx="5514364" cy="373063"/>
          </a:xfrm>
        </p:spPr>
        <p:txBody>
          <a:bodyPr/>
          <a:lstStyle/>
          <a:p>
            <a:r>
              <a:rPr lang="en-GB" dirty="0"/>
              <a:t>Unit 1b, campus 3, Aberdeen innovation park, Balgownie road, Aberdeen, ab22 8gw</a:t>
            </a:r>
          </a:p>
        </p:txBody>
      </p:sp>
      <p:sp>
        <p:nvSpPr>
          <p:cNvPr id="21" name="Text Placeholder 20">
            <a:extLst>
              <a:ext uri="{FF2B5EF4-FFF2-40B4-BE49-F238E27FC236}">
                <a16:creationId xmlns:a16="http://schemas.microsoft.com/office/drawing/2014/main" id="{489BD543-59C3-21CF-472B-5B54C598F562}"/>
              </a:ext>
            </a:extLst>
          </p:cNvPr>
          <p:cNvSpPr>
            <a:spLocks noGrp="1"/>
          </p:cNvSpPr>
          <p:nvPr>
            <p:ph type="body" sz="quarter" idx="13"/>
          </p:nvPr>
        </p:nvSpPr>
        <p:spPr>
          <a:xfrm>
            <a:off x="555381" y="7078673"/>
            <a:ext cx="6950319" cy="365344"/>
          </a:xfrm>
        </p:spPr>
        <p:txBody>
          <a:bodyPr vert="horz" lIns="0" tIns="0" rIns="0" bIns="0" rtlCol="0" anchor="t">
            <a:noAutofit/>
          </a:bodyPr>
          <a:lstStyle/>
          <a:p>
            <a:r>
              <a:rPr lang="en-GB" b="1" spc="20" dirty="0"/>
              <a:t>CONTACT: Mark McQueen  </a:t>
            </a:r>
            <a:r>
              <a:rPr lang="en-GB" spc="20" dirty="0">
                <a:hlinkClick r:id="rId2"/>
              </a:rPr>
              <a:t>mark.mcqueen@shepherd.co.uk</a:t>
            </a:r>
            <a:r>
              <a:rPr lang="en-GB" spc="20" dirty="0"/>
              <a:t>  |  01224 202800  |  </a:t>
            </a:r>
            <a:r>
              <a:rPr lang="en-GB" b="1" spc="20" dirty="0"/>
              <a:t>shepherd.co.uk</a:t>
            </a:r>
            <a:endParaRPr lang="en-US" dirty="0"/>
          </a:p>
        </p:txBody>
      </p:sp>
      <p:graphicFrame>
        <p:nvGraphicFramePr>
          <p:cNvPr id="6" name="Table 5">
            <a:extLst>
              <a:ext uri="{FF2B5EF4-FFF2-40B4-BE49-F238E27FC236}">
                <a16:creationId xmlns:a16="http://schemas.microsoft.com/office/drawing/2014/main" id="{C3D3210F-E481-0E9E-A467-5A528432A786}"/>
              </a:ext>
            </a:extLst>
          </p:cNvPr>
          <p:cNvGraphicFramePr>
            <a:graphicFrameLocks noGrp="1"/>
          </p:cNvGraphicFramePr>
          <p:nvPr>
            <p:extLst>
              <p:ext uri="{D42A27DB-BD31-4B8C-83A1-F6EECF244321}">
                <p14:modId xmlns:p14="http://schemas.microsoft.com/office/powerpoint/2010/main" val="2388841035"/>
              </p:ext>
            </p:extLst>
          </p:nvPr>
        </p:nvGraphicFramePr>
        <p:xfrm>
          <a:off x="8485065" y="1447959"/>
          <a:ext cx="2039418" cy="3546072"/>
        </p:xfrm>
        <a:graphic>
          <a:graphicData uri="http://schemas.openxmlformats.org/drawingml/2006/table">
            <a:tbl>
              <a:tblPr firstRow="1" bandRow="1">
                <a:tableStyleId>{5C22544A-7EE6-4342-B048-85BDC9FD1C3A}</a:tableStyleId>
              </a:tblPr>
              <a:tblGrid>
                <a:gridCol w="2039418">
                  <a:extLst>
                    <a:ext uri="{9D8B030D-6E8A-4147-A177-3AD203B41FA5}">
                      <a16:colId xmlns:a16="http://schemas.microsoft.com/office/drawing/2014/main" val="288635745"/>
                    </a:ext>
                  </a:extLst>
                </a:gridCol>
              </a:tblGrid>
              <a:tr h="963756">
                <a:tc>
                  <a:txBody>
                    <a:bodyPr/>
                    <a:lstStyle/>
                    <a:p>
                      <a:pPr algn="ctr"/>
                      <a:r>
                        <a:rPr lang="en-GB" sz="1400" dirty="0">
                          <a:solidFill>
                            <a:schemeClr val="tx2"/>
                          </a:solidFill>
                        </a:rPr>
                        <a:t>Detached Office and Warehouse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1602395"/>
                  </a:ext>
                </a:extLst>
              </a:tr>
              <a:tr h="1271916">
                <a:tc>
                  <a:txBody>
                    <a:bodyPr/>
                    <a:lstStyle/>
                    <a:p>
                      <a:pPr>
                        <a:lnSpc>
                          <a:spcPts val="1400"/>
                        </a:lnSpc>
                      </a:pPr>
                      <a:r>
                        <a:rPr lang="en-GB" sz="950" b="1" dirty="0">
                          <a:solidFill>
                            <a:schemeClr val="tx2"/>
                          </a:solidFill>
                        </a:rPr>
                        <a:t>Situated within Aberdeen Innovation Park</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9303626"/>
                  </a:ext>
                </a:extLst>
              </a:tr>
              <a:tr h="1310400">
                <a:tc>
                  <a:txBody>
                    <a:bodyPr/>
                    <a:lstStyle/>
                    <a:p>
                      <a:pPr>
                        <a:lnSpc>
                          <a:spcPts val="1400"/>
                        </a:lnSpc>
                      </a:pPr>
                      <a:r>
                        <a:rPr lang="en-GB" sz="950" b="1" dirty="0">
                          <a:solidFill>
                            <a:schemeClr val="tx2"/>
                          </a:solidFill>
                        </a:rPr>
                        <a:t>Potential to convert office space to additional warehouse accommodation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5786242"/>
                  </a:ext>
                </a:extLst>
              </a:tr>
            </a:tbl>
          </a:graphicData>
        </a:graphic>
      </p:graphicFrame>
      <p:cxnSp>
        <p:nvCxnSpPr>
          <p:cNvPr id="22" name="Straight Connector 21">
            <a:extLst>
              <a:ext uri="{FF2B5EF4-FFF2-40B4-BE49-F238E27FC236}">
                <a16:creationId xmlns:a16="http://schemas.microsoft.com/office/drawing/2014/main" id="{B5C6FF64-EADD-FB27-B3A6-F94D11EBC0F6}"/>
              </a:ext>
            </a:extLst>
          </p:cNvPr>
          <p:cNvCxnSpPr/>
          <p:nvPr/>
        </p:nvCxnSpPr>
        <p:spPr>
          <a:xfrm>
            <a:off x="700" y="6135437"/>
            <a:ext cx="106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Placeholder 6" descr="A building with trees in the background&#10;&#10;AI-generated content may be incorrect.">
            <a:extLst>
              <a:ext uri="{FF2B5EF4-FFF2-40B4-BE49-F238E27FC236}">
                <a16:creationId xmlns:a16="http://schemas.microsoft.com/office/drawing/2014/main" id="{8E9127A0-635D-3C02-8C58-329E66EDF8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6" b="646"/>
          <a:stretch>
            <a:fillRect/>
          </a:stretch>
        </p:blipFill>
        <p:spPr/>
      </p:pic>
    </p:spTree>
    <p:extLst>
      <p:ext uri="{BB962C8B-B14F-4D97-AF65-F5344CB8AC3E}">
        <p14:creationId xmlns:p14="http://schemas.microsoft.com/office/powerpoint/2010/main" val="177279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B502AA-8E0C-9417-00C3-4BC4B32B6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91813" cy="893016"/>
          </a:xfrm>
          <a:prstGeom prst="rect">
            <a:avLst/>
          </a:prstGeom>
        </p:spPr>
      </p:pic>
      <p:sp>
        <p:nvSpPr>
          <p:cNvPr id="3" name="Title 2">
            <a:extLst>
              <a:ext uri="{FF2B5EF4-FFF2-40B4-BE49-F238E27FC236}">
                <a16:creationId xmlns:a16="http://schemas.microsoft.com/office/drawing/2014/main" id="{D90A1764-45D3-7E59-275B-26157E84D3C4}"/>
              </a:ext>
            </a:extLst>
          </p:cNvPr>
          <p:cNvSpPr>
            <a:spLocks noGrp="1"/>
          </p:cNvSpPr>
          <p:nvPr>
            <p:ph type="title"/>
          </p:nvPr>
        </p:nvSpPr>
        <p:spPr/>
        <p:txBody>
          <a:bodyPr/>
          <a:lstStyle/>
          <a:p>
            <a:r>
              <a:rPr lang="en-GB" dirty="0"/>
              <a:t>Location</a:t>
            </a:r>
          </a:p>
        </p:txBody>
      </p:sp>
      <p:sp>
        <p:nvSpPr>
          <p:cNvPr id="5" name="Content Placeholder 4">
            <a:extLst>
              <a:ext uri="{FF2B5EF4-FFF2-40B4-BE49-F238E27FC236}">
                <a16:creationId xmlns:a16="http://schemas.microsoft.com/office/drawing/2014/main" id="{9511F5AC-9165-2AFB-322D-4D1526A2B9CE}"/>
              </a:ext>
            </a:extLst>
          </p:cNvPr>
          <p:cNvSpPr>
            <a:spLocks noGrp="1"/>
          </p:cNvSpPr>
          <p:nvPr>
            <p:ph idx="1"/>
          </p:nvPr>
        </p:nvSpPr>
        <p:spPr>
          <a:xfrm>
            <a:off x="7129910" y="902094"/>
            <a:ext cx="2993530" cy="6093250"/>
          </a:xfrm>
        </p:spPr>
        <p:txBody>
          <a:bodyPr/>
          <a:lstStyle/>
          <a:p>
            <a:pPr fontAlgn="base"/>
            <a:endParaRPr lang="en-US" sz="850" b="0" dirty="0">
              <a:solidFill>
                <a:schemeClr val="tx1"/>
              </a:solidFill>
            </a:endParaRPr>
          </a:p>
          <a:p>
            <a:pPr lvl="1" algn="just">
              <a:lnSpc>
                <a:spcPct val="150000"/>
              </a:lnSpc>
            </a:pPr>
            <a:endParaRPr lang="en-GB" b="1" dirty="0">
              <a:solidFill>
                <a:schemeClr val="tx2"/>
              </a:solidFill>
            </a:endParaRPr>
          </a:p>
        </p:txBody>
      </p:sp>
      <p:sp>
        <p:nvSpPr>
          <p:cNvPr id="6" name="Text Placeholder 5">
            <a:extLst>
              <a:ext uri="{FF2B5EF4-FFF2-40B4-BE49-F238E27FC236}">
                <a16:creationId xmlns:a16="http://schemas.microsoft.com/office/drawing/2014/main" id="{57F824C9-8680-7C3C-8CEC-91FA2A62A1B8}"/>
              </a:ext>
            </a:extLst>
          </p:cNvPr>
          <p:cNvSpPr>
            <a:spLocks noGrp="1"/>
          </p:cNvSpPr>
          <p:nvPr>
            <p:ph type="body" sz="quarter" idx="15"/>
          </p:nvPr>
        </p:nvSpPr>
        <p:spPr>
          <a:xfrm>
            <a:off x="528638" y="6686943"/>
            <a:ext cx="3307865" cy="562178"/>
          </a:xfrm>
        </p:spPr>
        <p:txBody>
          <a:bodyPr/>
          <a:lstStyle/>
          <a:p>
            <a:r>
              <a:rPr lang="en-GB" dirty="0"/>
              <a:t>Detached Office and Warehouse </a:t>
            </a:r>
          </a:p>
        </p:txBody>
      </p:sp>
      <p:pic>
        <p:nvPicPr>
          <p:cNvPr id="8" name="Picture 7">
            <a:extLst>
              <a:ext uri="{FF2B5EF4-FFF2-40B4-BE49-F238E27FC236}">
                <a16:creationId xmlns:a16="http://schemas.microsoft.com/office/drawing/2014/main" id="{328DFA79-D647-9180-1476-7AA1AA1858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58428" y="6497965"/>
            <a:ext cx="811675" cy="811675"/>
          </a:xfrm>
          <a:prstGeom prst="rect">
            <a:avLst/>
          </a:prstGeom>
        </p:spPr>
      </p:pic>
      <p:sp>
        <p:nvSpPr>
          <p:cNvPr id="9" name="TextBox 8">
            <a:extLst>
              <a:ext uri="{FF2B5EF4-FFF2-40B4-BE49-F238E27FC236}">
                <a16:creationId xmlns:a16="http://schemas.microsoft.com/office/drawing/2014/main" id="{6223440C-A8E7-10FC-8949-28DFDFB99A39}"/>
              </a:ext>
            </a:extLst>
          </p:cNvPr>
          <p:cNvSpPr txBox="1"/>
          <p:nvPr/>
        </p:nvSpPr>
        <p:spPr>
          <a:xfrm>
            <a:off x="5063865" y="7233471"/>
            <a:ext cx="1227900" cy="123111"/>
          </a:xfrm>
          <a:prstGeom prst="rect">
            <a:avLst/>
          </a:prstGeom>
          <a:noFill/>
        </p:spPr>
        <p:txBody>
          <a:bodyPr wrap="none" lIns="0" tIns="0" rIns="0" bIns="0" rtlCol="0">
            <a:spAutoFit/>
          </a:bodyPr>
          <a:lstStyle/>
          <a:p>
            <a:pPr algn="ctr"/>
            <a:r>
              <a:rPr lang="en-GB" sz="800" b="1">
                <a:solidFill>
                  <a:schemeClr val="bg1"/>
                </a:solidFill>
              </a:rPr>
              <a:t>FIND ON GOOGLE MAPS</a:t>
            </a:r>
          </a:p>
        </p:txBody>
      </p:sp>
      <p:cxnSp>
        <p:nvCxnSpPr>
          <p:cNvPr id="7" name="Straight Connector 6">
            <a:extLst>
              <a:ext uri="{FF2B5EF4-FFF2-40B4-BE49-F238E27FC236}">
                <a16:creationId xmlns:a16="http://schemas.microsoft.com/office/drawing/2014/main" id="{AE35F8A9-A1F1-DE8E-D9B3-26294542B815}"/>
              </a:ext>
            </a:extLst>
          </p:cNvPr>
          <p:cNvCxnSpPr/>
          <p:nvPr/>
        </p:nvCxnSpPr>
        <p:spPr>
          <a:xfrm>
            <a:off x="700" y="6503737"/>
            <a:ext cx="66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EC49567-521A-E9BC-5E66-115ECE4C39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3037" y="27295"/>
            <a:ext cx="838537" cy="838201"/>
          </a:xfrm>
          <a:prstGeom prst="rect">
            <a:avLst/>
          </a:prstGeom>
        </p:spPr>
      </p:pic>
      <p:sp>
        <p:nvSpPr>
          <p:cNvPr id="19" name="Text Placeholder 19">
            <a:extLst>
              <a:ext uri="{FF2B5EF4-FFF2-40B4-BE49-F238E27FC236}">
                <a16:creationId xmlns:a16="http://schemas.microsoft.com/office/drawing/2014/main" id="{28D0A4B8-A9F9-0DC3-A424-8CDDB4756D61}"/>
              </a:ext>
            </a:extLst>
          </p:cNvPr>
          <p:cNvSpPr>
            <a:spLocks noGrp="1"/>
          </p:cNvSpPr>
          <p:nvPr>
            <p:ph type="body" sz="quarter" idx="16"/>
          </p:nvPr>
        </p:nvSpPr>
        <p:spPr>
          <a:xfrm>
            <a:off x="7326256" y="264838"/>
            <a:ext cx="2922085" cy="477870"/>
          </a:xfrm>
        </p:spPr>
        <p:txBody>
          <a:bodyPr/>
          <a:lstStyle/>
          <a:p>
            <a:r>
              <a:rPr lang="en-GB" b="1" dirty="0" err="1"/>
              <a:t>UNIt</a:t>
            </a:r>
            <a:r>
              <a:rPr lang="en-GB" b="1" dirty="0"/>
              <a:t> 1b, campus 3, Aberdeen innovation park, Balgownie road, Aberdeen, ab22 8gw</a:t>
            </a:r>
          </a:p>
          <a:p>
            <a:endParaRPr lang="de-DE" b="1" spc="90" dirty="0"/>
          </a:p>
        </p:txBody>
      </p:sp>
      <p:pic>
        <p:nvPicPr>
          <p:cNvPr id="1026" name="Picture 2" descr="A blue triangle with a black background&#10;&#10;Description automatically generated">
            <a:extLst>
              <a:ext uri="{FF2B5EF4-FFF2-40B4-BE49-F238E27FC236}">
                <a16:creationId xmlns:a16="http://schemas.microsoft.com/office/drawing/2014/main" id="{45B7E960-1B79-A5F5-53EE-AA70A789E4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8740" y="3779837"/>
            <a:ext cx="337764" cy="337764"/>
          </a:xfrm>
          <a:prstGeom prst="rect">
            <a:avLst/>
          </a:prstGeom>
          <a:noFill/>
          <a:extLst>
            <a:ext uri="{909E8E84-426E-40DD-AFC4-6F175D3DCCD1}">
              <a14:hiddenFill xmlns:a14="http://schemas.microsoft.com/office/drawing/2010/main">
                <a:solidFill>
                  <a:srgbClr val="FFFFFF"/>
                </a:solidFill>
              </a14:hiddenFill>
            </a:ext>
          </a:extLst>
        </p:spPr>
      </p:pic>
      <p:sp>
        <p:nvSpPr>
          <p:cNvPr id="14" name="Isosceles Triangle 13">
            <a:extLst>
              <a:ext uri="{FF2B5EF4-FFF2-40B4-BE49-F238E27FC236}">
                <a16:creationId xmlns:a16="http://schemas.microsoft.com/office/drawing/2014/main" id="{047C3ED7-45B7-C0E9-6429-EECC22F4EB0E}"/>
              </a:ext>
            </a:extLst>
          </p:cNvPr>
          <p:cNvSpPr/>
          <p:nvPr/>
        </p:nvSpPr>
        <p:spPr>
          <a:xfrm>
            <a:off x="3597310" y="2813984"/>
            <a:ext cx="239193" cy="212125"/>
          </a:xfrm>
          <a:prstGeom prst="triangl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Placeholder 10">
            <a:extLst>
              <a:ext uri="{FF2B5EF4-FFF2-40B4-BE49-F238E27FC236}">
                <a16:creationId xmlns:a16="http://schemas.microsoft.com/office/drawing/2014/main" id="{6E1B2B4C-DEB6-ABD1-A524-2B0B25F44FC6}"/>
              </a:ext>
            </a:extLst>
          </p:cNvPr>
          <p:cNvPicPr>
            <a:picLocks noGrp="1" noChangeAspect="1"/>
          </p:cNvPicPr>
          <p:nvPr>
            <p:ph type="pic" sz="quarter" idx="14"/>
          </p:nvPr>
        </p:nvPicPr>
        <p:blipFill>
          <a:blip r:embed="rId7"/>
          <a:srcRect l="23383" r="23383"/>
          <a:stretch>
            <a:fillRect/>
          </a:stretch>
        </p:blipFill>
        <p:spPr>
          <a:prstGeom prst="rect">
            <a:avLst/>
          </a:prstGeom>
        </p:spPr>
      </p:pic>
      <p:sp>
        <p:nvSpPr>
          <p:cNvPr id="16" name="Isosceles Triangle 15">
            <a:extLst>
              <a:ext uri="{FF2B5EF4-FFF2-40B4-BE49-F238E27FC236}">
                <a16:creationId xmlns:a16="http://schemas.microsoft.com/office/drawing/2014/main" id="{4CAACD21-10E0-35BC-5F2F-268D695FFA9A}"/>
              </a:ext>
            </a:extLst>
          </p:cNvPr>
          <p:cNvSpPr/>
          <p:nvPr/>
        </p:nvSpPr>
        <p:spPr>
          <a:xfrm>
            <a:off x="2753247" y="3515149"/>
            <a:ext cx="214235" cy="200517"/>
          </a:xfrm>
          <a:prstGeom prst="triangl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00B03CF0-AE6F-E71C-4017-430B6DB6FF1A}"/>
              </a:ext>
            </a:extLst>
          </p:cNvPr>
          <p:cNvSpPr txBox="1"/>
          <p:nvPr/>
        </p:nvSpPr>
        <p:spPr>
          <a:xfrm>
            <a:off x="7225717" y="1391721"/>
            <a:ext cx="2821178" cy="3715248"/>
          </a:xfrm>
          <a:prstGeom prst="rect">
            <a:avLst/>
          </a:prstGeom>
          <a:noFill/>
        </p:spPr>
        <p:txBody>
          <a:bodyPr wrap="square" lIns="0" tIns="0" rIns="0" bIns="0" rtlCol="0">
            <a:spAutoFit/>
          </a:bodyPr>
          <a:lstStyle/>
          <a:p>
            <a:pPr>
              <a:lnSpc>
                <a:spcPct val="150000"/>
              </a:lnSpc>
            </a:pPr>
            <a:r>
              <a:rPr lang="en-GB" sz="1000" b="1" dirty="0">
                <a:solidFill>
                  <a:schemeClr val="tx2"/>
                </a:solidFill>
              </a:rPr>
              <a:t>The subjects are located to the North East periphery of Aberdeen City, in the Bridge of Don area. The Bridge of Don area comprises largely of commuter residential accommodation together with a number of established commercial locations. </a:t>
            </a:r>
          </a:p>
          <a:p>
            <a:pPr>
              <a:lnSpc>
                <a:spcPct val="150000"/>
              </a:lnSpc>
            </a:pPr>
            <a:endParaRPr lang="en-GB" sz="850" dirty="0"/>
          </a:p>
          <a:p>
            <a:pPr>
              <a:lnSpc>
                <a:spcPct val="150000"/>
              </a:lnSpc>
            </a:pPr>
            <a:r>
              <a:rPr lang="en-GB" sz="850" dirty="0"/>
              <a:t>More specifically the subjects form part of Campus 3 within the Aberdeen Science Park. This area is a popular and established commercial/office location to the periphery of Aberdeen within the Bridge of Don area. The Bridge of Don area is a highly residential location, however, located within close proximity to the unit a number of commercial occupiers can be found, including </a:t>
            </a:r>
            <a:r>
              <a:rPr lang="en-GB" sz="850" dirty="0" err="1"/>
              <a:t>iXblue</a:t>
            </a:r>
            <a:r>
              <a:rPr lang="en-GB" sz="850" dirty="0"/>
              <a:t>, </a:t>
            </a:r>
            <a:r>
              <a:rPr lang="en-GB" sz="850" dirty="0" err="1"/>
              <a:t>Gyrodata</a:t>
            </a:r>
            <a:r>
              <a:rPr lang="en-GB" sz="850" dirty="0"/>
              <a:t> and Stompers Childcare. The subjects can be accessed directly from Balgownie Drive and further benefit from being located in close proximity to the third don crossing and routes to the north. </a:t>
            </a:r>
          </a:p>
        </p:txBody>
      </p:sp>
    </p:spTree>
    <p:extLst>
      <p:ext uri="{BB962C8B-B14F-4D97-AF65-F5344CB8AC3E}">
        <p14:creationId xmlns:p14="http://schemas.microsoft.com/office/powerpoint/2010/main" val="355509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48E8-26A9-7FDF-598D-6534C46D6A2F}"/>
              </a:ext>
            </a:extLst>
          </p:cNvPr>
          <p:cNvSpPr>
            <a:spLocks noGrp="1"/>
          </p:cNvSpPr>
          <p:nvPr>
            <p:ph type="title"/>
          </p:nvPr>
        </p:nvSpPr>
        <p:spPr/>
        <p:txBody>
          <a:bodyPr/>
          <a:lstStyle/>
          <a:p>
            <a:r>
              <a:rPr lang="en-GB" dirty="0"/>
              <a:t>Description </a:t>
            </a:r>
          </a:p>
        </p:txBody>
      </p:sp>
      <p:pic>
        <p:nvPicPr>
          <p:cNvPr id="15" name="Picture Placeholder 14" descr="A room with a light fixture&#10;&#10;AI-generated content may be incorrect.">
            <a:extLst>
              <a:ext uri="{FF2B5EF4-FFF2-40B4-BE49-F238E27FC236}">
                <a16:creationId xmlns:a16="http://schemas.microsoft.com/office/drawing/2014/main" id="{2ED25ECA-4D62-0DDD-BE04-88451717A11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577" r="10577"/>
          <a:stretch>
            <a:fillRect/>
          </a:stretch>
        </p:blipFill>
        <p:spPr>
          <a:xfrm>
            <a:off x="2059911" y="1037933"/>
            <a:ext cx="3376247" cy="3023156"/>
          </a:xfrm>
        </p:spPr>
      </p:pic>
      <p:pic>
        <p:nvPicPr>
          <p:cNvPr id="17" name="Picture Placeholder 16" descr="A room with a red and white wall&#10;&#10;AI-generated content may be incorrect.">
            <a:extLst>
              <a:ext uri="{FF2B5EF4-FFF2-40B4-BE49-F238E27FC236}">
                <a16:creationId xmlns:a16="http://schemas.microsoft.com/office/drawing/2014/main" id="{693D25E0-8C76-DB66-9C59-A18339CF86F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0762" r="10762"/>
          <a:stretch>
            <a:fillRect/>
          </a:stretch>
        </p:blipFill>
        <p:spPr>
          <a:xfrm>
            <a:off x="2059912" y="4240407"/>
            <a:ext cx="3376246" cy="2923802"/>
          </a:xfrm>
        </p:spPr>
      </p:pic>
      <p:graphicFrame>
        <p:nvGraphicFramePr>
          <p:cNvPr id="12" name="Content Placeholder 11">
            <a:extLst>
              <a:ext uri="{FF2B5EF4-FFF2-40B4-BE49-F238E27FC236}">
                <a16:creationId xmlns:a16="http://schemas.microsoft.com/office/drawing/2014/main" id="{8802F078-B5EA-02BA-BBD0-9B72C4D4892B}"/>
              </a:ext>
            </a:extLst>
          </p:cNvPr>
          <p:cNvGraphicFramePr>
            <a:graphicFrameLocks noGrp="1"/>
          </p:cNvGraphicFramePr>
          <p:nvPr>
            <p:ph idx="1"/>
            <p:extLst>
              <p:ext uri="{D42A27DB-BD31-4B8C-83A1-F6EECF244321}">
                <p14:modId xmlns:p14="http://schemas.microsoft.com/office/powerpoint/2010/main" val="3907617745"/>
              </p:ext>
            </p:extLst>
          </p:nvPr>
        </p:nvGraphicFramePr>
        <p:xfrm>
          <a:off x="7209051" y="5652865"/>
          <a:ext cx="2994024" cy="991118"/>
        </p:xfrm>
        <a:graphic>
          <a:graphicData uri="http://schemas.openxmlformats.org/drawingml/2006/table">
            <a:tbl>
              <a:tblPr/>
              <a:tblGrid>
                <a:gridCol w="1558404">
                  <a:extLst>
                    <a:ext uri="{9D8B030D-6E8A-4147-A177-3AD203B41FA5}">
                      <a16:colId xmlns:a16="http://schemas.microsoft.com/office/drawing/2014/main" val="528645487"/>
                    </a:ext>
                  </a:extLst>
                </a:gridCol>
                <a:gridCol w="708365">
                  <a:extLst>
                    <a:ext uri="{9D8B030D-6E8A-4147-A177-3AD203B41FA5}">
                      <a16:colId xmlns:a16="http://schemas.microsoft.com/office/drawing/2014/main" val="3900352027"/>
                    </a:ext>
                  </a:extLst>
                </a:gridCol>
                <a:gridCol w="727255">
                  <a:extLst>
                    <a:ext uri="{9D8B030D-6E8A-4147-A177-3AD203B41FA5}">
                      <a16:colId xmlns:a16="http://schemas.microsoft.com/office/drawing/2014/main" val="3493198248"/>
                    </a:ext>
                  </a:extLst>
                </a:gridCol>
              </a:tblGrid>
              <a:tr h="236122">
                <a:tc>
                  <a:txBody>
                    <a:bodyPr/>
                    <a:lstStyle/>
                    <a:p>
                      <a:pPr algn="l" fontAlgn="auto">
                        <a:lnSpc>
                          <a:spcPts val="1050"/>
                        </a:lnSpc>
                        <a:buNone/>
                      </a:pPr>
                      <a:r>
                        <a:rPr lang="en-GB" sz="900" b="1" i="0" dirty="0">
                          <a:solidFill>
                            <a:srgbClr val="FFFFFF"/>
                          </a:solidFill>
                          <a:effectLst/>
                          <a:latin typeface="Arial" panose="020B0604020202020204" pitchFamily="34" charset="0"/>
                        </a:rPr>
                        <a:t>​</a:t>
                      </a:r>
                    </a:p>
                  </a:txBody>
                  <a:tcPr marL="90671" marR="90671" marT="45335" marB="45335" anchor="ctr">
                    <a:lnL w="12700" cap="flat" cmpd="sng" algn="ctr">
                      <a:solidFill>
                        <a:srgbClr val="FFFFFF"/>
                      </a:solidFill>
                      <a:prstDash val="solid"/>
                      <a:round/>
                      <a:headEnd type="none" w="med" len="med"/>
                      <a:tailEnd type="none" w="med" len="med"/>
                    </a:lnL>
                    <a:lnR w="9525"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002596"/>
                    </a:solidFill>
                  </a:tcPr>
                </a:tc>
                <a:tc>
                  <a:txBody>
                    <a:bodyPr/>
                    <a:lstStyle/>
                    <a:p>
                      <a:pPr algn="ctr" fontAlgn="base">
                        <a:lnSpc>
                          <a:spcPts val="1050"/>
                        </a:lnSpc>
                        <a:buNone/>
                      </a:pPr>
                      <a:r>
                        <a:rPr lang="en-GB" sz="900" b="1" i="0" dirty="0">
                          <a:solidFill>
                            <a:srgbClr val="FFFFFF"/>
                          </a:solidFill>
                          <a:effectLst/>
                          <a:latin typeface="Arial" panose="020B0604020202020204" pitchFamily="34" charset="0"/>
                        </a:rPr>
                        <a:t>m</a:t>
                      </a:r>
                      <a:r>
                        <a:rPr lang="en-GB" sz="600" b="1" i="0" baseline="30000" dirty="0">
                          <a:solidFill>
                            <a:srgbClr val="FFFFFF"/>
                          </a:solidFill>
                          <a:effectLst/>
                          <a:latin typeface="Arial" panose="020B0604020202020204" pitchFamily="34" charset="0"/>
                        </a:rPr>
                        <a:t>2</a:t>
                      </a:r>
                      <a:r>
                        <a:rPr lang="en-GB" sz="600" b="1" i="0" dirty="0">
                          <a:solidFill>
                            <a:srgbClr val="FFFFFF"/>
                          </a:solidFill>
                          <a:effectLst/>
                          <a:latin typeface="Arial" panose="020B0604020202020204" pitchFamily="34" charset="0"/>
                        </a:rPr>
                        <a:t>​</a:t>
                      </a:r>
                      <a:endParaRPr lang="en-GB" sz="1100" b="1" i="0" dirty="0">
                        <a:solidFill>
                          <a:srgbClr val="FFFFFF"/>
                        </a:solidFill>
                        <a:effectLst/>
                      </a:endParaRPr>
                    </a:p>
                  </a:txBody>
                  <a:tcPr marL="90671" marR="90671" marT="45335" marB="4533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002596"/>
                    </a:solidFill>
                  </a:tcPr>
                </a:tc>
                <a:tc>
                  <a:txBody>
                    <a:bodyPr/>
                    <a:lstStyle/>
                    <a:p>
                      <a:pPr algn="ctr" fontAlgn="base">
                        <a:lnSpc>
                          <a:spcPts val="1050"/>
                        </a:lnSpc>
                        <a:buNone/>
                      </a:pPr>
                      <a:r>
                        <a:rPr lang="en-GB" sz="900" b="1" i="0" dirty="0">
                          <a:solidFill>
                            <a:srgbClr val="FFFFFF"/>
                          </a:solidFill>
                          <a:effectLst/>
                          <a:latin typeface="Arial" panose="020B0604020202020204" pitchFamily="34" charset="0"/>
                        </a:rPr>
                        <a:t>ft</a:t>
                      </a:r>
                      <a:r>
                        <a:rPr lang="en-GB" sz="600" b="1" i="0" baseline="30000" dirty="0">
                          <a:solidFill>
                            <a:srgbClr val="FFFFFF"/>
                          </a:solidFill>
                          <a:effectLst/>
                          <a:latin typeface="Arial" panose="020B0604020202020204" pitchFamily="34" charset="0"/>
                        </a:rPr>
                        <a:t>2</a:t>
                      </a:r>
                      <a:r>
                        <a:rPr lang="en-GB" sz="600" b="1" i="0" dirty="0">
                          <a:solidFill>
                            <a:srgbClr val="FFFFFF"/>
                          </a:solidFill>
                          <a:effectLst/>
                          <a:latin typeface="Arial" panose="020B0604020202020204" pitchFamily="34" charset="0"/>
                        </a:rPr>
                        <a:t>​</a:t>
                      </a:r>
                      <a:endParaRPr lang="en-GB" sz="1100" b="1" i="0" dirty="0">
                        <a:solidFill>
                          <a:srgbClr val="FFFFFF"/>
                        </a:solidFill>
                        <a:effectLst/>
                      </a:endParaRPr>
                    </a:p>
                  </a:txBody>
                  <a:tcPr marL="90671" marR="90671" marT="45335" marB="45335" anchor="ctr">
                    <a:lnL w="9525" cap="flat" cmpd="sng" algn="ctr">
                      <a:solidFill>
                        <a:srgbClr val="A6A6A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002596"/>
                    </a:solidFill>
                  </a:tcPr>
                </a:tc>
                <a:extLst>
                  <a:ext uri="{0D108BD9-81ED-4DB2-BD59-A6C34878D82A}">
                    <a16:rowId xmlns:a16="http://schemas.microsoft.com/office/drawing/2014/main" val="3846370070"/>
                  </a:ext>
                </a:extLst>
              </a:tr>
              <a:tr h="255012">
                <a:tc>
                  <a:txBody>
                    <a:bodyPr/>
                    <a:lstStyle/>
                    <a:p>
                      <a:pPr algn="l" fontAlgn="base">
                        <a:lnSpc>
                          <a:spcPts val="1350"/>
                        </a:lnSpc>
                        <a:buNone/>
                      </a:pPr>
                      <a:r>
                        <a:rPr lang="en-GB" sz="900" b="0" i="0" dirty="0">
                          <a:solidFill>
                            <a:srgbClr val="000000"/>
                          </a:solidFill>
                          <a:effectLst/>
                          <a:latin typeface="Arial" panose="020B0604020202020204" pitchFamily="34" charset="0"/>
                        </a:rPr>
                        <a:t>​</a:t>
                      </a:r>
                      <a:r>
                        <a:rPr lang="en-GB" sz="900" b="1" i="0" dirty="0">
                          <a:solidFill>
                            <a:srgbClr val="000000"/>
                          </a:solidFill>
                          <a:effectLst/>
                          <a:latin typeface="Arial" panose="020B0604020202020204" pitchFamily="34" charset="0"/>
                        </a:rPr>
                        <a:t>Office </a:t>
                      </a:r>
                      <a:endParaRPr lang="en-GB" sz="1100" b="1" i="0" dirty="0">
                        <a:solidFill>
                          <a:srgbClr val="000000"/>
                        </a:solidFill>
                        <a:effectLst/>
                      </a:endParaRPr>
                    </a:p>
                  </a:txBody>
                  <a:tcPr marL="90671" marR="90671" marT="45335" marB="45335" anchor="ctr">
                    <a:lnL w="12700" cap="flat" cmpd="sng" algn="ctr">
                      <a:solidFill>
                        <a:srgbClr val="FFFFFF"/>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F3FA"/>
                    </a:solidFill>
                  </a:tcPr>
                </a:tc>
                <a:tc>
                  <a:txBody>
                    <a:bodyPr/>
                    <a:lstStyle/>
                    <a:p>
                      <a:pPr algn="ctr" fontAlgn="base">
                        <a:lnSpc>
                          <a:spcPts val="1350"/>
                        </a:lnSpc>
                        <a:buNone/>
                      </a:pPr>
                      <a:r>
                        <a:rPr lang="en-GB" sz="900" b="0" i="0" dirty="0">
                          <a:solidFill>
                            <a:srgbClr val="000000"/>
                          </a:solidFill>
                          <a:effectLst/>
                        </a:rPr>
                        <a:t>497</a:t>
                      </a:r>
                    </a:p>
                  </a:txBody>
                  <a:tcPr marL="90671" marR="90671" marT="45335" marB="4533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F3FA"/>
                    </a:solidFill>
                  </a:tcPr>
                </a:tc>
                <a:tc>
                  <a:txBody>
                    <a:bodyPr/>
                    <a:lstStyle/>
                    <a:p>
                      <a:pPr algn="ctr" fontAlgn="base">
                        <a:lnSpc>
                          <a:spcPts val="1350"/>
                        </a:lnSpc>
                        <a:buNone/>
                      </a:pPr>
                      <a:r>
                        <a:rPr lang="en-GB" sz="900" b="0" i="0" dirty="0">
                          <a:solidFill>
                            <a:srgbClr val="000000"/>
                          </a:solidFill>
                          <a:effectLst/>
                        </a:rPr>
                        <a:t>5,348</a:t>
                      </a:r>
                    </a:p>
                  </a:txBody>
                  <a:tcPr marL="90671" marR="90671" marT="45335" marB="45335" anchor="ctr">
                    <a:lnL w="9525" cap="flat" cmpd="sng" algn="ctr">
                      <a:solidFill>
                        <a:srgbClr val="A6A6A6"/>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E6F3FA"/>
                    </a:solidFill>
                  </a:tcPr>
                </a:tc>
                <a:extLst>
                  <a:ext uri="{0D108BD9-81ED-4DB2-BD59-A6C34878D82A}">
                    <a16:rowId xmlns:a16="http://schemas.microsoft.com/office/drawing/2014/main" val="2948622888"/>
                  </a:ext>
                </a:extLst>
              </a:tr>
              <a:tr h="248653">
                <a:tc>
                  <a:txBody>
                    <a:bodyPr/>
                    <a:lstStyle/>
                    <a:p>
                      <a:pPr algn="l" fontAlgn="base">
                        <a:lnSpc>
                          <a:spcPts val="1350"/>
                        </a:lnSpc>
                        <a:buNone/>
                      </a:pPr>
                      <a:r>
                        <a:rPr lang="en-US" sz="900" b="1" i="0" dirty="0">
                          <a:solidFill>
                            <a:srgbClr val="000000"/>
                          </a:solidFill>
                          <a:effectLst/>
                        </a:rPr>
                        <a:t>Warehouse</a:t>
                      </a:r>
                    </a:p>
                  </a:txBody>
                  <a:tcPr marL="90671" marR="90671" marT="45335" marB="45335" anchor="ctr">
                    <a:lnL w="12700" cap="flat" cmpd="sng" algn="ctr">
                      <a:solidFill>
                        <a:srgbClr val="FFFFFF"/>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FFFFF"/>
                    </a:solidFill>
                  </a:tcPr>
                </a:tc>
                <a:tc>
                  <a:txBody>
                    <a:bodyPr/>
                    <a:lstStyle/>
                    <a:p>
                      <a:pPr algn="ctr" fontAlgn="base">
                        <a:lnSpc>
                          <a:spcPts val="1350"/>
                        </a:lnSpc>
                        <a:buNone/>
                      </a:pPr>
                      <a:r>
                        <a:rPr lang="en-GB" sz="900" b="0" i="0" dirty="0">
                          <a:solidFill>
                            <a:srgbClr val="000000"/>
                          </a:solidFill>
                          <a:effectLst/>
                        </a:rPr>
                        <a:t>148</a:t>
                      </a:r>
                    </a:p>
                  </a:txBody>
                  <a:tcPr marL="90671" marR="90671" marT="45335" marB="4533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FFFFF"/>
                    </a:solidFill>
                  </a:tcPr>
                </a:tc>
                <a:tc>
                  <a:txBody>
                    <a:bodyPr/>
                    <a:lstStyle/>
                    <a:p>
                      <a:pPr algn="ctr" fontAlgn="base">
                        <a:lnSpc>
                          <a:spcPts val="1350"/>
                        </a:lnSpc>
                        <a:buNone/>
                      </a:pPr>
                      <a:r>
                        <a:rPr lang="en-GB" sz="900" b="0" i="0" dirty="0">
                          <a:solidFill>
                            <a:srgbClr val="000000"/>
                          </a:solidFill>
                          <a:effectLst/>
                        </a:rPr>
                        <a:t>1,594</a:t>
                      </a:r>
                    </a:p>
                  </a:txBody>
                  <a:tcPr marL="90671" marR="90671" marT="45335" marB="45335" anchor="ctr">
                    <a:lnL w="9525" cap="flat" cmpd="sng" algn="ctr">
                      <a:solidFill>
                        <a:srgbClr val="A6A6A6"/>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63591044"/>
                  </a:ext>
                </a:extLst>
              </a:tr>
              <a:tr h="248653">
                <a:tc>
                  <a:txBody>
                    <a:bodyPr/>
                    <a:lstStyle/>
                    <a:p>
                      <a:pPr algn="l" fontAlgn="base">
                        <a:lnSpc>
                          <a:spcPts val="1350"/>
                        </a:lnSpc>
                        <a:buNone/>
                      </a:pPr>
                      <a:r>
                        <a:rPr lang="en-GB" sz="900" b="1" i="0" dirty="0">
                          <a:solidFill>
                            <a:srgbClr val="FFFFFF"/>
                          </a:solidFill>
                          <a:effectLst/>
                          <a:latin typeface="Arial" panose="020B0604020202020204" pitchFamily="34" charset="0"/>
                        </a:rPr>
                        <a:t>TOTAL</a:t>
                      </a:r>
                      <a:r>
                        <a:rPr lang="en-GB" sz="900" b="0" i="0" dirty="0">
                          <a:solidFill>
                            <a:srgbClr val="000000"/>
                          </a:solidFill>
                          <a:effectLst/>
                          <a:latin typeface="Arial" panose="020B0604020202020204" pitchFamily="34" charset="0"/>
                        </a:rPr>
                        <a:t>​</a:t>
                      </a:r>
                      <a:endParaRPr lang="en-GB" sz="1100" b="0" i="0" dirty="0">
                        <a:solidFill>
                          <a:srgbClr val="000000"/>
                        </a:solidFill>
                        <a:effectLst/>
                      </a:endParaRPr>
                    </a:p>
                  </a:txBody>
                  <a:tcPr marL="90671" marR="90671" marT="45335" marB="45335" anchor="ctr">
                    <a:lnL w="12700" cap="flat" cmpd="sng" algn="ctr">
                      <a:solidFill>
                        <a:srgbClr val="FFFFFF"/>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5CF"/>
                    </a:solidFill>
                  </a:tcPr>
                </a:tc>
                <a:tc>
                  <a:txBody>
                    <a:bodyPr/>
                    <a:lstStyle/>
                    <a:p>
                      <a:pPr algn="ctr" fontAlgn="base">
                        <a:lnSpc>
                          <a:spcPts val="1350"/>
                        </a:lnSpc>
                        <a:buNone/>
                      </a:pPr>
                      <a:r>
                        <a:rPr lang="en-GB" sz="900" b="0" i="0" dirty="0">
                          <a:solidFill>
                            <a:schemeClr val="bg1"/>
                          </a:solidFill>
                          <a:effectLst/>
                        </a:rPr>
                        <a:t>645</a:t>
                      </a:r>
                    </a:p>
                  </a:txBody>
                  <a:tcPr marL="90671" marR="90671" marT="45335" marB="4533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5CF"/>
                    </a:solidFill>
                  </a:tcPr>
                </a:tc>
                <a:tc>
                  <a:txBody>
                    <a:bodyPr/>
                    <a:lstStyle/>
                    <a:p>
                      <a:pPr algn="ctr" fontAlgn="base">
                        <a:lnSpc>
                          <a:spcPts val="1350"/>
                        </a:lnSpc>
                        <a:buNone/>
                      </a:pPr>
                      <a:r>
                        <a:rPr lang="en-GB" sz="900" b="0" i="0" dirty="0">
                          <a:solidFill>
                            <a:schemeClr val="bg1"/>
                          </a:solidFill>
                          <a:effectLst/>
                        </a:rPr>
                        <a:t>6,942</a:t>
                      </a:r>
                    </a:p>
                  </a:txBody>
                  <a:tcPr marL="90671" marR="90671" marT="45335" marB="45335" anchor="ctr">
                    <a:lnL w="9525" cap="flat" cmpd="sng" algn="ctr">
                      <a:solidFill>
                        <a:srgbClr val="A6A6A6"/>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5CF"/>
                    </a:solidFill>
                  </a:tcPr>
                </a:tc>
                <a:extLst>
                  <a:ext uri="{0D108BD9-81ED-4DB2-BD59-A6C34878D82A}">
                    <a16:rowId xmlns:a16="http://schemas.microsoft.com/office/drawing/2014/main" val="2489832179"/>
                  </a:ext>
                </a:extLst>
              </a:tr>
            </a:tbl>
          </a:graphicData>
        </a:graphic>
      </p:graphicFrame>
      <p:sp>
        <p:nvSpPr>
          <p:cNvPr id="8" name="Text Placeholder 7">
            <a:extLst>
              <a:ext uri="{FF2B5EF4-FFF2-40B4-BE49-F238E27FC236}">
                <a16:creationId xmlns:a16="http://schemas.microsoft.com/office/drawing/2014/main" id="{7D6F1165-69A9-E669-0030-11D011F287F5}"/>
              </a:ext>
            </a:extLst>
          </p:cNvPr>
          <p:cNvSpPr>
            <a:spLocks noGrp="1"/>
          </p:cNvSpPr>
          <p:nvPr>
            <p:ph type="body" sz="quarter" idx="14"/>
          </p:nvPr>
        </p:nvSpPr>
        <p:spPr>
          <a:xfrm>
            <a:off x="7209051" y="6643983"/>
            <a:ext cx="3030538" cy="639762"/>
          </a:xfrm>
        </p:spPr>
        <p:txBody>
          <a:bodyPr/>
          <a:lstStyle/>
          <a:p>
            <a:r>
              <a:rPr lang="en-US" dirty="0"/>
              <a:t>The above floor areas have been calculated on a Net Internal Floor Area basis in accordance with the RICS Code of Measuring Practice (6th Edition).</a:t>
            </a:r>
            <a:endParaRPr lang="en-GB" dirty="0"/>
          </a:p>
          <a:p>
            <a:endParaRPr lang="en-GB" dirty="0"/>
          </a:p>
        </p:txBody>
      </p:sp>
      <p:sp>
        <p:nvSpPr>
          <p:cNvPr id="9" name="Text Placeholder 8">
            <a:extLst>
              <a:ext uri="{FF2B5EF4-FFF2-40B4-BE49-F238E27FC236}">
                <a16:creationId xmlns:a16="http://schemas.microsoft.com/office/drawing/2014/main" id="{8C9604C0-56BB-80FE-502C-36389CE9F1A1}"/>
              </a:ext>
            </a:extLst>
          </p:cNvPr>
          <p:cNvSpPr>
            <a:spLocks noGrp="1"/>
          </p:cNvSpPr>
          <p:nvPr>
            <p:ph type="body" sz="quarter" idx="16"/>
          </p:nvPr>
        </p:nvSpPr>
        <p:spPr>
          <a:xfrm>
            <a:off x="7322433" y="264838"/>
            <a:ext cx="2917156" cy="202648"/>
          </a:xfrm>
        </p:spPr>
        <p:txBody>
          <a:bodyPr/>
          <a:lstStyle/>
          <a:p>
            <a:r>
              <a:rPr lang="en-GB" b="1" dirty="0" err="1"/>
              <a:t>UNIt</a:t>
            </a:r>
            <a:r>
              <a:rPr lang="en-GB" b="1" dirty="0"/>
              <a:t> 1b, campus 3, Aberdeen innovation park, Balgownie road, Aberdeen, ab22 8gw</a:t>
            </a:r>
          </a:p>
          <a:p>
            <a:endParaRPr lang="de-DE" b="1" spc="90" dirty="0"/>
          </a:p>
          <a:p>
            <a:endParaRPr lang="en-GB" b="1" dirty="0"/>
          </a:p>
        </p:txBody>
      </p:sp>
      <p:sp>
        <p:nvSpPr>
          <p:cNvPr id="13" name="Rectangle 1">
            <a:extLst>
              <a:ext uri="{FF2B5EF4-FFF2-40B4-BE49-F238E27FC236}">
                <a16:creationId xmlns:a16="http://schemas.microsoft.com/office/drawing/2014/main" id="{8EBCAF85-C0E8-8126-CCED-DF6B6DE6CD1E}"/>
              </a:ext>
            </a:extLst>
          </p:cNvPr>
          <p:cNvSpPr>
            <a:spLocks noChangeArrowheads="1"/>
          </p:cNvSpPr>
          <p:nvPr/>
        </p:nvSpPr>
        <p:spPr bwMode="auto">
          <a:xfrm>
            <a:off x="7105650" y="4928582"/>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778DC15A-D23D-8B45-4AFC-B57E6B3BB4C8}"/>
              </a:ext>
            </a:extLst>
          </p:cNvPr>
          <p:cNvSpPr txBox="1"/>
          <p:nvPr/>
        </p:nvSpPr>
        <p:spPr>
          <a:xfrm>
            <a:off x="7322433" y="1001219"/>
            <a:ext cx="2777241" cy="4684744"/>
          </a:xfrm>
          <a:prstGeom prst="rect">
            <a:avLst/>
          </a:prstGeom>
          <a:noFill/>
        </p:spPr>
        <p:txBody>
          <a:bodyPr wrap="square" lIns="0" tIns="0" rIns="0" bIns="0" rtlCol="0">
            <a:spAutoFit/>
          </a:bodyPr>
          <a:lstStyle/>
          <a:p>
            <a:pPr fontAlgn="base">
              <a:lnSpc>
                <a:spcPct val="150000"/>
              </a:lnSpc>
            </a:pPr>
            <a:r>
              <a:rPr lang="en-US" sz="850" dirty="0">
                <a:solidFill>
                  <a:schemeClr val="tx2"/>
                </a:solidFill>
              </a:rPr>
              <a:t>The subjects comprise of a ground floor office and workshop facility of traditional concrete blockwork design. The roof over the subjects is pitched and is of steel panel design.  Access to the property is via a pedestrian door of glazed design incased in aluminum. Further access to the property can be found via the vehicular roller shutter door at the opposite end of the subjects.  </a:t>
            </a:r>
            <a:r>
              <a:rPr lang="en-GB" sz="850" dirty="0">
                <a:solidFill>
                  <a:schemeClr val="tx2"/>
                </a:solidFill>
              </a:rPr>
              <a:t> </a:t>
            </a:r>
            <a:r>
              <a:rPr lang="en-US" sz="850" dirty="0">
                <a:solidFill>
                  <a:schemeClr val="tx2"/>
                </a:solidFill>
              </a:rPr>
              <a:t>​</a:t>
            </a:r>
          </a:p>
          <a:p>
            <a:pPr fontAlgn="base">
              <a:lnSpc>
                <a:spcPct val="150000"/>
              </a:lnSpc>
            </a:pPr>
            <a:endParaRPr lang="en-US" sz="850" dirty="0"/>
          </a:p>
          <a:p>
            <a:pPr fontAlgn="base">
              <a:lnSpc>
                <a:spcPct val="150000"/>
              </a:lnSpc>
            </a:pPr>
            <a:r>
              <a:rPr lang="en-US" sz="850" dirty="0"/>
              <a:t>Internally, the subjects have been split to provide reception, office space, kitchenette, male and female W.C facilities, shower room and warehouse. Floors throughout the property are concrete and have been covered in carpet in the office areas. Linoleum has been used to decorate the kitchen and toilets and in the workshop the floor is of a painted design.  Walls are a mixture of painted concrete blockwork and plastered and painted stud partitioned walls with ceilings of a suspended timber design.  Natural daylight is provided via a number of double glazed windows which have been encased in aluminum, whilst artificial lighting is provided via fluorescent strip light fitments throughout.  ​</a:t>
            </a:r>
          </a:p>
          <a:p>
            <a:pPr fontAlgn="base">
              <a:lnSpc>
                <a:spcPct val="150000"/>
              </a:lnSpc>
            </a:pPr>
            <a:endParaRPr lang="en-US" sz="850" dirty="0"/>
          </a:p>
          <a:p>
            <a:pPr fontAlgn="base">
              <a:lnSpc>
                <a:spcPct val="150000"/>
              </a:lnSpc>
            </a:pPr>
            <a:r>
              <a:rPr lang="en-US" sz="850" dirty="0"/>
              <a:t>To the front projection of the property there is a sizeable carpark. </a:t>
            </a:r>
            <a:endParaRPr lang="en-GB" sz="850" dirty="0"/>
          </a:p>
        </p:txBody>
      </p:sp>
    </p:spTree>
    <p:extLst>
      <p:ext uri="{BB962C8B-B14F-4D97-AF65-F5344CB8AC3E}">
        <p14:creationId xmlns:p14="http://schemas.microsoft.com/office/powerpoint/2010/main" val="123963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D56130D-C83F-AC64-5493-7FF2C904B657}"/>
              </a:ext>
            </a:extLst>
          </p:cNvPr>
          <p:cNvSpPr>
            <a:spLocks noGrp="1"/>
          </p:cNvSpPr>
          <p:nvPr>
            <p:ph type="title"/>
          </p:nvPr>
        </p:nvSpPr>
        <p:spPr/>
        <p:txBody>
          <a:bodyPr/>
          <a:lstStyle/>
          <a:p>
            <a:r>
              <a:rPr lang="en-GB"/>
              <a:t>The Detail</a:t>
            </a:r>
          </a:p>
        </p:txBody>
      </p:sp>
      <p:sp>
        <p:nvSpPr>
          <p:cNvPr id="3" name="Content Placeholder 2">
            <a:extLst>
              <a:ext uri="{FF2B5EF4-FFF2-40B4-BE49-F238E27FC236}">
                <a16:creationId xmlns:a16="http://schemas.microsoft.com/office/drawing/2014/main" id="{1A0E8168-2690-4844-BEA5-6E4E02A463DD}"/>
              </a:ext>
            </a:extLst>
          </p:cNvPr>
          <p:cNvSpPr>
            <a:spLocks noGrp="1"/>
          </p:cNvSpPr>
          <p:nvPr>
            <p:ph idx="1"/>
          </p:nvPr>
        </p:nvSpPr>
        <p:spPr>
          <a:xfrm>
            <a:off x="549328" y="1404693"/>
            <a:ext cx="2842280" cy="5007830"/>
          </a:xfrm>
        </p:spPr>
        <p:txBody>
          <a:bodyPr/>
          <a:lstStyle/>
          <a:p>
            <a:pPr algn="just">
              <a:lnSpc>
                <a:spcPct val="150000"/>
              </a:lnSpc>
            </a:pPr>
            <a:r>
              <a:rPr lang="en-US" dirty="0"/>
              <a:t>Rental</a:t>
            </a:r>
          </a:p>
          <a:p>
            <a:pPr lvl="1" algn="just">
              <a:lnSpc>
                <a:spcPct val="150000"/>
              </a:lnSpc>
            </a:pPr>
            <a:r>
              <a:rPr lang="en-US" dirty="0"/>
              <a:t>Offers in excess of £50,000 per annum exclusive of VAT are sought.</a:t>
            </a:r>
          </a:p>
          <a:p>
            <a:pPr algn="just">
              <a:lnSpc>
                <a:spcPct val="150000"/>
              </a:lnSpc>
            </a:pPr>
            <a:r>
              <a:rPr lang="en-US" dirty="0"/>
              <a:t>Lease Terms</a:t>
            </a:r>
          </a:p>
          <a:p>
            <a:pPr algn="just">
              <a:lnSpc>
                <a:spcPct val="150000"/>
              </a:lnSpc>
            </a:pPr>
            <a:r>
              <a:rPr lang="en-US" sz="850" b="0" dirty="0">
                <a:solidFill>
                  <a:schemeClr val="tx1"/>
                </a:solidFill>
              </a:rPr>
              <a:t>Our clients are seeking to lease the subjects for medium to long term. Any medium to long term lease lengths will incorporate upward only rent reviews.</a:t>
            </a:r>
          </a:p>
          <a:p>
            <a:pPr lvl="1" algn="just">
              <a:lnSpc>
                <a:spcPct val="150000"/>
              </a:lnSpc>
            </a:pPr>
            <a:r>
              <a:rPr lang="en-US" sz="1000" b="1" dirty="0" err="1">
                <a:solidFill>
                  <a:schemeClr val="tx2"/>
                </a:solidFill>
              </a:rPr>
              <a:t>Rateable</a:t>
            </a:r>
            <a:r>
              <a:rPr lang="en-US" sz="1000" b="1" dirty="0">
                <a:solidFill>
                  <a:schemeClr val="tx2"/>
                </a:solidFill>
              </a:rPr>
              <a:t> Value</a:t>
            </a:r>
          </a:p>
          <a:p>
            <a:pPr lvl="1" algn="just"/>
            <a:r>
              <a:rPr lang="en-GB" dirty="0">
                <a:ea typeface="+mj-lt"/>
                <a:cs typeface="+mj-lt"/>
              </a:rPr>
              <a:t>The subjects are currently entered into the Valuation Roll as a workshop at a Rateable Value of £47,750.  </a:t>
            </a:r>
          </a:p>
          <a:p>
            <a:pPr lvl="1" algn="just"/>
            <a:r>
              <a:rPr lang="en-GB" dirty="0">
                <a:ea typeface="+mj-lt"/>
                <a:cs typeface="+mj-lt"/>
              </a:rPr>
              <a:t>An ingoing occupier will have the ability to appeal this figure</a:t>
            </a:r>
            <a:r>
              <a:rPr lang="en-GB" sz="1000" dirty="0">
                <a:ea typeface="+mj-lt"/>
                <a:cs typeface="+mj-lt"/>
              </a:rPr>
              <a:t>.</a:t>
            </a:r>
            <a:endParaRPr lang="en-US" sz="1000" b="1" dirty="0">
              <a:solidFill>
                <a:schemeClr val="tx2"/>
              </a:solidFill>
            </a:endParaRPr>
          </a:p>
          <a:p>
            <a:pPr algn="just"/>
            <a:r>
              <a:rPr lang="en-US" dirty="0"/>
              <a:t>Energy Performance Certificate</a:t>
            </a:r>
          </a:p>
          <a:p>
            <a:pPr lvl="1" algn="just" fontAlgn="base"/>
            <a:r>
              <a:rPr lang="en-GB" dirty="0"/>
              <a:t>The subjects have a current Energy Performance Rating of G. </a:t>
            </a:r>
          </a:p>
          <a:p>
            <a:pPr lvl="1" algn="just" fontAlgn="base"/>
            <a:r>
              <a:rPr lang="en-GB" dirty="0"/>
              <a:t>Further information and a recommendation report are available to seriously interested parties on request.</a:t>
            </a:r>
          </a:p>
          <a:p>
            <a:pPr algn="just"/>
            <a:endParaRPr lang="en-US" dirty="0"/>
          </a:p>
          <a:p>
            <a:pPr algn="just"/>
            <a:endParaRPr lang="en-US" dirty="0"/>
          </a:p>
          <a:p>
            <a:pPr lvl="1" algn="just">
              <a:lnSpc>
                <a:spcPct val="150000"/>
              </a:lnSpc>
              <a:spcBef>
                <a:spcPts val="567"/>
              </a:spcBef>
              <a:spcAft>
                <a:spcPts val="283"/>
              </a:spcAft>
              <a:defRPr/>
            </a:pPr>
            <a:endParaRPr lang="en-US" dirty="0"/>
          </a:p>
          <a:p>
            <a:pPr lvl="1" algn="just">
              <a:spcBef>
                <a:spcPts val="567"/>
              </a:spcBef>
              <a:spcAft>
                <a:spcPts val="283"/>
              </a:spcAft>
              <a:defRPr/>
            </a:pPr>
            <a:endParaRPr lang="en-US" dirty="0">
              <a:solidFill>
                <a:schemeClr val="tx1"/>
              </a:solidFill>
              <a:latin typeface="+mn-lt"/>
            </a:endParaRPr>
          </a:p>
        </p:txBody>
      </p:sp>
      <p:sp>
        <p:nvSpPr>
          <p:cNvPr id="4" name="Text Placeholder 3">
            <a:extLst>
              <a:ext uri="{FF2B5EF4-FFF2-40B4-BE49-F238E27FC236}">
                <a16:creationId xmlns:a16="http://schemas.microsoft.com/office/drawing/2014/main" id="{C1A46099-96E6-C976-C92A-CBAB40B45C96}"/>
              </a:ext>
            </a:extLst>
          </p:cNvPr>
          <p:cNvSpPr>
            <a:spLocks noGrp="1"/>
          </p:cNvSpPr>
          <p:nvPr>
            <p:ph type="body" sz="quarter" idx="10"/>
          </p:nvPr>
        </p:nvSpPr>
        <p:spPr>
          <a:xfrm>
            <a:off x="539750" y="6658341"/>
            <a:ext cx="7082428" cy="504825"/>
          </a:xfrm>
        </p:spPr>
        <p:txBody>
          <a:bodyPr vert="horz" lIns="0" tIns="0" rIns="0" bIns="0" rtlCol="0" anchor="t">
            <a:noAutofit/>
          </a:bodyPr>
          <a:lstStyle/>
          <a:p>
            <a:r>
              <a:rPr lang="en-US" sz="600" dirty="0"/>
              <a:t>J &amp; E Shepherd for themselves and for the vendors or lessors of this property whose agents they are, give notice that: (</a:t>
            </a:r>
            <a:r>
              <a:rPr lang="en-US" sz="600" dirty="0" err="1"/>
              <a:t>i</a:t>
            </a:r>
            <a:r>
              <a:rPr lang="en-US" sz="600" dirty="0"/>
              <a:t>) the particulars and plan are set out as a general outline for the guidance of intending purchasers or lessees, and do not constitute, nor constitute part of, an offer or contract (ii) all descriptions, dimensions, references to condition and necessary permissions for use and occupation, and other details are given in good faith and are believed to be correct at the date of first issue but any intending purchasers or tenants should not rely on them as statements or representations of fact but must satisfy themselves by inspection or otherwise as to the correctness of each of them; (iii) no person in the employment of J &amp; E Shepherd has any authority to make or give any representation or warranty whatever in relation to this property; (iv) all prices and rentals are quoted exclusive of VAT unless otherwise stated. Prospective purchasers/lessees must satisfy themselves independently as to the incidence of VAT in respect of any transaction. PUBLICATION DATE JANUARY 2025 (UPDATED OCTOBER 2025).</a:t>
            </a:r>
            <a:endParaRPr lang="en-GB" sz="600" dirty="0"/>
          </a:p>
        </p:txBody>
      </p:sp>
      <p:sp>
        <p:nvSpPr>
          <p:cNvPr id="11" name="Content Placeholder 10">
            <a:extLst>
              <a:ext uri="{FF2B5EF4-FFF2-40B4-BE49-F238E27FC236}">
                <a16:creationId xmlns:a16="http://schemas.microsoft.com/office/drawing/2014/main" id="{D8F67625-F6B4-9EB5-CC2C-41E2592EBE82}"/>
              </a:ext>
            </a:extLst>
          </p:cNvPr>
          <p:cNvSpPr>
            <a:spLocks noGrp="1"/>
          </p:cNvSpPr>
          <p:nvPr>
            <p:ph idx="11"/>
          </p:nvPr>
        </p:nvSpPr>
        <p:spPr>
          <a:xfrm>
            <a:off x="4080964" y="1404693"/>
            <a:ext cx="2896525" cy="2051939"/>
          </a:xfrm>
        </p:spPr>
        <p:txBody>
          <a:bodyPr/>
          <a:lstStyle/>
          <a:p>
            <a:pPr algn="just"/>
            <a:r>
              <a:rPr lang="en-US" dirty="0"/>
              <a:t>VAT</a:t>
            </a:r>
          </a:p>
          <a:p>
            <a:pPr algn="just"/>
            <a:r>
              <a:rPr lang="en-US" sz="850" b="0" dirty="0">
                <a:solidFill>
                  <a:schemeClr val="tx1"/>
                </a:solidFill>
              </a:rPr>
              <a:t>All figures quoted are exclusive of VAT at the prevailing rate.</a:t>
            </a:r>
          </a:p>
          <a:p>
            <a:pPr algn="just"/>
            <a:r>
              <a:rPr lang="en-US" dirty="0"/>
              <a:t>Legal Costs</a:t>
            </a:r>
          </a:p>
          <a:p>
            <a:pPr algn="just"/>
            <a:r>
              <a:rPr lang="en-US" sz="850" b="0" dirty="0">
                <a:solidFill>
                  <a:schemeClr val="tx1"/>
                </a:solidFill>
              </a:rPr>
              <a:t>Each party shall be responsible for their own legal costs associated with this transactions with the tenant being responsible for the cost of LBTT and Registration Dues.</a:t>
            </a:r>
          </a:p>
        </p:txBody>
      </p:sp>
      <p:sp>
        <p:nvSpPr>
          <p:cNvPr id="23" name="Text Placeholder 22">
            <a:extLst>
              <a:ext uri="{FF2B5EF4-FFF2-40B4-BE49-F238E27FC236}">
                <a16:creationId xmlns:a16="http://schemas.microsoft.com/office/drawing/2014/main" id="{06F66023-09F7-F178-F67B-36A576269FFE}"/>
              </a:ext>
            </a:extLst>
          </p:cNvPr>
          <p:cNvSpPr>
            <a:spLocks noGrp="1"/>
          </p:cNvSpPr>
          <p:nvPr>
            <p:ph type="body" sz="quarter" idx="13"/>
          </p:nvPr>
        </p:nvSpPr>
        <p:spPr>
          <a:xfrm>
            <a:off x="7892957" y="4162645"/>
            <a:ext cx="2114405" cy="1143000"/>
          </a:xfrm>
        </p:spPr>
        <p:txBody>
          <a:bodyPr/>
          <a:lstStyle/>
          <a:p>
            <a:pPr>
              <a:spcAft>
                <a:spcPts val="283"/>
              </a:spcAft>
            </a:pPr>
            <a:r>
              <a:rPr lang="en-US" b="1"/>
              <a:t>ANTI MONEY LAUNDERING REGULATIONS</a:t>
            </a:r>
          </a:p>
          <a:p>
            <a:r>
              <a:rPr lang="en-US"/>
              <a:t>The Money Laundering, Terrorist Financing and Transfer of Funds (Information on the Payer) Regulations 2017 came into force on the 26th June 2017. This now requires us to conduct due diligence not only on our client but also on any purchasers or occupiers. Once an offer has been accepted, the prospective purchaser(s)/occupier(s) will need to provide, as a minimum, proof of identity and residence and proof of funds for the purchase, before the transaction can proceed.</a:t>
            </a:r>
            <a:endParaRPr lang="en-GB"/>
          </a:p>
        </p:txBody>
      </p:sp>
      <p:sp>
        <p:nvSpPr>
          <p:cNvPr id="24" name="TextBox 23">
            <a:extLst>
              <a:ext uri="{FF2B5EF4-FFF2-40B4-BE49-F238E27FC236}">
                <a16:creationId xmlns:a16="http://schemas.microsoft.com/office/drawing/2014/main" id="{DE667541-54CD-596C-42B4-50158682982C}"/>
              </a:ext>
            </a:extLst>
          </p:cNvPr>
          <p:cNvSpPr txBox="1"/>
          <p:nvPr/>
        </p:nvSpPr>
        <p:spPr>
          <a:xfrm>
            <a:off x="7960353" y="5411525"/>
            <a:ext cx="1963882" cy="169277"/>
          </a:xfrm>
          <a:prstGeom prst="rect">
            <a:avLst/>
          </a:prstGeom>
          <a:noFill/>
        </p:spPr>
        <p:txBody>
          <a:bodyPr wrap="square" lIns="0" tIns="0" rIns="0" bIns="0" rtlCol="0">
            <a:spAutoFit/>
          </a:bodyPr>
          <a:lstStyle/>
          <a:p>
            <a:pPr algn="ctr"/>
            <a:r>
              <a:rPr lang="en-GB" sz="1100" b="1">
                <a:solidFill>
                  <a:schemeClr val="bg1"/>
                </a:solidFill>
                <a:hlinkClick r:id="rId3">
                  <a:extLst>
                    <a:ext uri="{A12FA001-AC4F-418D-AE19-62706E023703}">
                      <ahyp:hlinkClr xmlns:ahyp="http://schemas.microsoft.com/office/drawing/2018/hyperlinkcolor" val="tx"/>
                    </a:ext>
                  </a:extLst>
                </a:hlinkClick>
              </a:rPr>
              <a:t>shepherd.co.uk</a:t>
            </a:r>
            <a:endParaRPr lang="en-GB" sz="1100" b="1">
              <a:solidFill>
                <a:schemeClr val="bg1"/>
              </a:solidFill>
            </a:endParaRPr>
          </a:p>
        </p:txBody>
      </p:sp>
      <p:sp>
        <p:nvSpPr>
          <p:cNvPr id="25" name="TextBox 24">
            <a:extLst>
              <a:ext uri="{FF2B5EF4-FFF2-40B4-BE49-F238E27FC236}">
                <a16:creationId xmlns:a16="http://schemas.microsoft.com/office/drawing/2014/main" id="{4A73A4B7-3557-684C-7C4E-421D9252AB8B}"/>
              </a:ext>
            </a:extLst>
          </p:cNvPr>
          <p:cNvSpPr txBox="1"/>
          <p:nvPr/>
        </p:nvSpPr>
        <p:spPr>
          <a:xfrm>
            <a:off x="7904731" y="1577585"/>
            <a:ext cx="2083377" cy="720710"/>
          </a:xfrm>
          <a:prstGeom prst="rect">
            <a:avLst/>
          </a:prstGeom>
          <a:noFill/>
        </p:spPr>
        <p:txBody>
          <a:bodyPr wrap="square" lIns="0" tIns="0" rIns="0" bIns="0" rtlCol="0">
            <a:spAutoFit/>
          </a:bodyPr>
          <a:lstStyle/>
          <a:p>
            <a:pPr>
              <a:spcAft>
                <a:spcPts val="1000"/>
              </a:spcAft>
            </a:pPr>
            <a:r>
              <a:rPr lang="en-GB" sz="1300" b="1">
                <a:solidFill>
                  <a:schemeClr val="accent2"/>
                </a:solidFill>
              </a:rPr>
              <a:t>Get in Touch</a:t>
            </a:r>
          </a:p>
          <a:p>
            <a:r>
              <a:rPr lang="en-US" sz="850" b="1">
                <a:solidFill>
                  <a:schemeClr val="tx2"/>
                </a:solidFill>
              </a:rPr>
              <a:t>For further information or viewing arrangements please contact the </a:t>
            </a:r>
          </a:p>
          <a:p>
            <a:r>
              <a:rPr lang="en-US" sz="850" b="1">
                <a:solidFill>
                  <a:schemeClr val="tx2"/>
                </a:solidFill>
              </a:rPr>
              <a:t>sole agents:</a:t>
            </a:r>
            <a:endParaRPr lang="en-GB" sz="850" b="1">
              <a:solidFill>
                <a:schemeClr val="tx2"/>
              </a:solidFill>
            </a:endParaRPr>
          </a:p>
        </p:txBody>
      </p:sp>
      <p:pic>
        <p:nvPicPr>
          <p:cNvPr id="41" name="Picture 40" descr="A blue circle with a letter f in it&#10;&#10;Description automatically generated">
            <a:hlinkClick r:id="rId4"/>
            <a:extLst>
              <a:ext uri="{FF2B5EF4-FFF2-40B4-BE49-F238E27FC236}">
                <a16:creationId xmlns:a16="http://schemas.microsoft.com/office/drawing/2014/main" id="{21D187A4-7D8E-D57A-F981-4EA0D33ADD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9988" y="3629585"/>
            <a:ext cx="382718" cy="382565"/>
          </a:xfrm>
          <a:prstGeom prst="rect">
            <a:avLst/>
          </a:prstGeom>
        </p:spPr>
      </p:pic>
      <p:pic>
        <p:nvPicPr>
          <p:cNvPr id="42" name="Picture 41" descr="A blue and black logo&#10;&#10;Description automatically generated">
            <a:hlinkClick r:id="rId6"/>
            <a:extLst>
              <a:ext uri="{FF2B5EF4-FFF2-40B4-BE49-F238E27FC236}">
                <a16:creationId xmlns:a16="http://schemas.microsoft.com/office/drawing/2014/main" id="{E3E16AF4-E70F-ED61-1B5C-0A127F17B9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5629" y="3629585"/>
            <a:ext cx="381001" cy="381001"/>
          </a:xfrm>
          <a:prstGeom prst="rect">
            <a:avLst/>
          </a:prstGeom>
        </p:spPr>
      </p:pic>
      <p:pic>
        <p:nvPicPr>
          <p:cNvPr id="43" name="Picture 42" descr="A blue circle with black letters and a black background&#10;&#10;Description automatically generated">
            <a:hlinkClick r:id="rId8"/>
            <a:extLst>
              <a:ext uri="{FF2B5EF4-FFF2-40B4-BE49-F238E27FC236}">
                <a16:creationId xmlns:a16="http://schemas.microsoft.com/office/drawing/2014/main" id="{A41B6528-8895-CD01-4DC6-C3BCC5FA44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14972" y="3629585"/>
            <a:ext cx="381153" cy="381001"/>
          </a:xfrm>
          <a:prstGeom prst="rect">
            <a:avLst/>
          </a:prstGeom>
        </p:spPr>
      </p:pic>
      <p:pic>
        <p:nvPicPr>
          <p:cNvPr id="44" name="Picture 43" descr="A blue circle with a play button in it&#10;&#10;Description automatically generated">
            <a:hlinkClick r:id="rId10"/>
            <a:extLst>
              <a:ext uri="{FF2B5EF4-FFF2-40B4-BE49-F238E27FC236}">
                <a16:creationId xmlns:a16="http://schemas.microsoft.com/office/drawing/2014/main" id="{E4822858-A0C7-E3F9-9D1B-BA1DBA34DD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72548" y="3629585"/>
            <a:ext cx="381153" cy="381001"/>
          </a:xfrm>
          <a:prstGeom prst="rect">
            <a:avLst/>
          </a:prstGeom>
        </p:spPr>
      </p:pic>
      <p:pic>
        <p:nvPicPr>
          <p:cNvPr id="45" name="Picture 44" descr="A blue x in a circle&#10;&#10;Description automatically generated">
            <a:hlinkClick r:id="rId12"/>
            <a:extLst>
              <a:ext uri="{FF2B5EF4-FFF2-40B4-BE49-F238E27FC236}">
                <a16:creationId xmlns:a16="http://schemas.microsoft.com/office/drawing/2014/main" id="{E2595D97-05F8-9134-48F4-51A2CDD3D2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18188" y="3629585"/>
            <a:ext cx="381001" cy="381001"/>
          </a:xfrm>
          <a:prstGeom prst="rect">
            <a:avLst/>
          </a:prstGeom>
        </p:spPr>
      </p:pic>
      <p:pic>
        <p:nvPicPr>
          <p:cNvPr id="46" name="Picture 45">
            <a:hlinkClick r:id="rId14"/>
            <a:extLst>
              <a:ext uri="{FF2B5EF4-FFF2-40B4-BE49-F238E27FC236}">
                <a16:creationId xmlns:a16="http://schemas.microsoft.com/office/drawing/2014/main" id="{B573677F-DC93-5CEA-0175-590DE55CAB67}"/>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7779699" y="2545630"/>
            <a:ext cx="463295" cy="463109"/>
          </a:xfrm>
          <a:prstGeom prst="rect">
            <a:avLst/>
          </a:prstGeom>
        </p:spPr>
      </p:pic>
      <p:sp>
        <p:nvSpPr>
          <p:cNvPr id="49" name="TextBox 48">
            <a:extLst>
              <a:ext uri="{FF2B5EF4-FFF2-40B4-BE49-F238E27FC236}">
                <a16:creationId xmlns:a16="http://schemas.microsoft.com/office/drawing/2014/main" id="{C25DC102-7C36-54F4-E109-7877E7EA0509}"/>
              </a:ext>
            </a:extLst>
          </p:cNvPr>
          <p:cNvSpPr txBox="1"/>
          <p:nvPr/>
        </p:nvSpPr>
        <p:spPr>
          <a:xfrm>
            <a:off x="7913595" y="3180229"/>
            <a:ext cx="1929653" cy="448008"/>
          </a:xfrm>
          <a:prstGeom prst="rect">
            <a:avLst/>
          </a:prstGeom>
          <a:noFill/>
        </p:spPr>
        <p:txBody>
          <a:bodyPr wrap="square" lIns="0" tIns="0" rIns="0" bIns="0" rtlCol="0">
            <a:spAutoFit/>
          </a:bodyPr>
          <a:lstStyle/>
          <a:p>
            <a:pPr algn="l">
              <a:lnSpc>
                <a:spcPts val="1200"/>
              </a:lnSpc>
            </a:pPr>
            <a:r>
              <a:rPr lang="en-US" sz="850" b="1">
                <a:solidFill>
                  <a:schemeClr val="tx2"/>
                </a:solidFill>
              </a:rPr>
              <a:t>Shepherd Chartered Surveyors</a:t>
            </a:r>
          </a:p>
          <a:p>
            <a:pPr algn="l">
              <a:lnSpc>
                <a:spcPts val="1200"/>
              </a:lnSpc>
            </a:pPr>
            <a:r>
              <a:rPr lang="en-US" sz="850">
                <a:solidFill>
                  <a:schemeClr val="tx2"/>
                </a:solidFill>
              </a:rPr>
              <a:t>35 Queens Road, Aberdeen, AB15 4ZN</a:t>
            </a:r>
          </a:p>
          <a:p>
            <a:pPr algn="l">
              <a:lnSpc>
                <a:spcPts val="1200"/>
              </a:lnSpc>
            </a:pPr>
            <a:r>
              <a:rPr lang="en-US" sz="850" b="1">
                <a:solidFill>
                  <a:schemeClr val="tx2"/>
                </a:solidFill>
              </a:rPr>
              <a:t>t: 01224 202800</a:t>
            </a:r>
            <a:endParaRPr lang="de-DE" sz="850">
              <a:solidFill>
                <a:schemeClr val="tx2"/>
              </a:solidFill>
            </a:endParaRPr>
          </a:p>
        </p:txBody>
      </p:sp>
      <p:sp>
        <p:nvSpPr>
          <p:cNvPr id="7" name="Text Placeholder 19">
            <a:extLst>
              <a:ext uri="{FF2B5EF4-FFF2-40B4-BE49-F238E27FC236}">
                <a16:creationId xmlns:a16="http://schemas.microsoft.com/office/drawing/2014/main" id="{2E165E2B-7E64-6D53-2A59-35A2951D3D8B}"/>
              </a:ext>
            </a:extLst>
          </p:cNvPr>
          <p:cNvSpPr>
            <a:spLocks noGrp="1"/>
          </p:cNvSpPr>
          <p:nvPr>
            <p:ph type="body" sz="quarter" idx="16"/>
          </p:nvPr>
        </p:nvSpPr>
        <p:spPr>
          <a:xfrm>
            <a:off x="7359610" y="253357"/>
            <a:ext cx="2917156" cy="339955"/>
          </a:xfrm>
        </p:spPr>
        <p:txBody>
          <a:bodyPr/>
          <a:lstStyle/>
          <a:p>
            <a:r>
              <a:rPr lang="en-GB" b="1" dirty="0" err="1"/>
              <a:t>UNIt</a:t>
            </a:r>
            <a:r>
              <a:rPr lang="en-GB" b="1" dirty="0"/>
              <a:t> 1b, campus 3, Aberdeen innovation park, Balgownie road, Aberdeen, ab22 8gw</a:t>
            </a:r>
          </a:p>
          <a:p>
            <a:endParaRPr lang="de-DE" b="1" spc="90" dirty="0"/>
          </a:p>
        </p:txBody>
      </p:sp>
      <p:sp>
        <p:nvSpPr>
          <p:cNvPr id="8" name="TextBox 7">
            <a:extLst>
              <a:ext uri="{FF2B5EF4-FFF2-40B4-BE49-F238E27FC236}">
                <a16:creationId xmlns:a16="http://schemas.microsoft.com/office/drawing/2014/main" id="{9C696C54-5C48-8101-EDCD-8C624F8BADCB}"/>
              </a:ext>
            </a:extLst>
          </p:cNvPr>
          <p:cNvSpPr txBox="1"/>
          <p:nvPr/>
        </p:nvSpPr>
        <p:spPr>
          <a:xfrm>
            <a:off x="8256129" y="2642716"/>
            <a:ext cx="1886356" cy="461665"/>
          </a:xfrm>
          <a:prstGeom prst="rect">
            <a:avLst/>
          </a:prstGeom>
          <a:noFill/>
        </p:spPr>
        <p:txBody>
          <a:bodyPr wrap="square" lIns="0" tIns="0" rIns="0" bIns="0" rtlCol="0">
            <a:spAutoFit/>
          </a:bodyPr>
          <a:lstStyle/>
          <a:p>
            <a:pPr algn="l"/>
            <a:r>
              <a:rPr lang="en-GB" sz="1000" b="1" dirty="0">
                <a:solidFill>
                  <a:schemeClr val="tx2"/>
                </a:solidFill>
              </a:rPr>
              <a:t>Mark McQueen</a:t>
            </a:r>
          </a:p>
          <a:p>
            <a:pPr algn="l"/>
            <a:r>
              <a:rPr lang="en-GB" sz="1000" dirty="0">
                <a:solidFill>
                  <a:schemeClr val="tx2"/>
                </a:solidFill>
              </a:rPr>
              <a:t>mark.mcqueen@shepherd.co.uk</a:t>
            </a:r>
          </a:p>
          <a:p>
            <a:pPr algn="l"/>
            <a:endParaRPr lang="en-GB" sz="1000" dirty="0"/>
          </a:p>
        </p:txBody>
      </p:sp>
    </p:spTree>
    <p:extLst>
      <p:ext uri="{BB962C8B-B14F-4D97-AF65-F5344CB8AC3E}">
        <p14:creationId xmlns:p14="http://schemas.microsoft.com/office/powerpoint/2010/main" val="1847364594"/>
      </p:ext>
    </p:extLst>
  </p:cSld>
  <p:clrMapOvr>
    <a:masterClrMapping/>
  </p:clrMapOvr>
</p:sld>
</file>

<file path=ppt/theme/theme1.xml><?xml version="1.0" encoding="utf-8"?>
<a:theme xmlns:a="http://schemas.openxmlformats.org/drawingml/2006/main" name="Shepherd Valuation">
  <a:themeElements>
    <a:clrScheme name="Shepherd Schedules">
      <a:dk1>
        <a:srgbClr val="000000"/>
      </a:dk1>
      <a:lt1>
        <a:sysClr val="window" lastClr="FFFFFF"/>
      </a:lt1>
      <a:dk2>
        <a:srgbClr val="002596"/>
      </a:dk2>
      <a:lt2>
        <a:srgbClr val="EEF0F0"/>
      </a:lt2>
      <a:accent1>
        <a:srgbClr val="FF5A00"/>
      </a:accent1>
      <a:accent2>
        <a:srgbClr val="0085CF"/>
      </a:accent2>
      <a:accent3>
        <a:srgbClr val="002596"/>
      </a:accent3>
      <a:accent4>
        <a:srgbClr val="D8D8D8"/>
      </a:accent4>
      <a:accent5>
        <a:srgbClr val="0085CF"/>
      </a:accent5>
      <a:accent6>
        <a:srgbClr val="FF5A00"/>
      </a:accent6>
      <a:hlink>
        <a:srgbClr val="002596"/>
      </a:hlink>
      <a:folHlink>
        <a:srgbClr val="002596"/>
      </a:folHlink>
    </a:clrScheme>
    <a:fontScheme name="Shepherd Valu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000" dirty="0" smtClean="0"/>
        </a:defPPr>
      </a:lstStyle>
    </a:txDef>
  </a:objectDefaults>
  <a:extraClrSchemeLst/>
  <a:extLst>
    <a:ext uri="{05A4C25C-085E-4340-85A3-A5531E510DB2}">
      <thm15:themeFamily xmlns:thm15="http://schemas.microsoft.com/office/thememl/2012/main" name="Shepherds A4 Schedules June 2024 Template v4.potx" id="{E3AB7C9B-8FD9-4533-BEB3-F04EF49F52C6}" vid="{0529A1BF-1EE5-4D9C-8A19-AE2CD4745C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15EA55872BBE46A56EEABABEDEFF98" ma:contentTypeVersion="12" ma:contentTypeDescription="Create a new document." ma:contentTypeScope="" ma:versionID="91462118312c1013b0acb8571eff4e3c">
  <xsd:schema xmlns:xsd="http://www.w3.org/2001/XMLSchema" xmlns:xs="http://www.w3.org/2001/XMLSchema" xmlns:p="http://schemas.microsoft.com/office/2006/metadata/properties" xmlns:ns2="bac44a1b-63fb-4224-a6ee-209e6715a49d" xmlns:ns3="ed2ce062-bdf5-4326-b17f-0773de1d62c5" targetNamespace="http://schemas.microsoft.com/office/2006/metadata/properties" ma:root="true" ma:fieldsID="5df81b48673c4c8eeaa8ac8859e7cdb2" ns2:_="" ns3:_="">
    <xsd:import namespace="bac44a1b-63fb-4224-a6ee-209e6715a49d"/>
    <xsd:import namespace="ed2ce062-bdf5-4326-b17f-0773de1d62c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44a1b-63fb-4224-a6ee-209e6715a49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2b48818-38b6-43de-b96c-fb3f74ba444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2ce062-bdf5-4326-b17f-0773de1d62c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ebf89ab-ab83-4f18-a775-4ddefdb90614}" ma:internalName="TaxCatchAll" ma:showField="CatchAllData" ma:web="ed2ce062-bdf5-4326-b17f-0773de1d6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d2ce062-bdf5-4326-b17f-0773de1d62c5" xsi:nil="true"/>
    <lcf76f155ced4ddcb4097134ff3c332f xmlns="bac44a1b-63fb-4224-a6ee-209e6715a4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F1DAA4-C9B4-4FBB-AB81-D64C20749E6A}">
  <ds:schemaRefs>
    <ds:schemaRef ds:uri="http://schemas.microsoft.com/sharepoint/v3/contenttype/forms"/>
  </ds:schemaRefs>
</ds:datastoreItem>
</file>

<file path=customXml/itemProps2.xml><?xml version="1.0" encoding="utf-8"?>
<ds:datastoreItem xmlns:ds="http://schemas.openxmlformats.org/officeDocument/2006/customXml" ds:itemID="{B09D19BA-22E3-4A23-B002-D552038A9260}">
  <ds:schemaRefs>
    <ds:schemaRef ds:uri="bac44a1b-63fb-4224-a6ee-209e6715a49d"/>
    <ds:schemaRef ds:uri="ed2ce062-bdf5-4326-b17f-0773de1d62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3023D1-3DBC-4D32-B45A-40A3B8C05582}">
  <ds:schemaRefs>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bac44a1b-63fb-4224-a6ee-209e6715a49d"/>
    <ds:schemaRef ds:uri="ed2ce062-bdf5-4326-b17f-0773de1d62c5"/>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Shepherds A4 Schedules June 2024 Template</Template>
  <TotalTime>97</TotalTime>
  <Words>1021</Words>
  <Application>Microsoft Office PowerPoint</Application>
  <PresentationFormat>Custom</PresentationFormat>
  <Paragraphs>66</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Shepherd Valuation</vt:lpstr>
      <vt:lpstr>PowerPoint Presentation</vt:lpstr>
      <vt:lpstr>Location</vt:lpstr>
      <vt:lpstr>Description </vt:lpstr>
      <vt:lpstr>The Detail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McQueen</dc:creator>
  <cp:lastModifiedBy>James Cavanagh</cp:lastModifiedBy>
  <cp:revision>8</cp:revision>
  <dcterms:created xsi:type="dcterms:W3CDTF">2024-06-24T15:14:22Z</dcterms:created>
  <dcterms:modified xsi:type="dcterms:W3CDTF">2025-10-27T11:59:31Z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0x010100C315EA55872BBE46A56EEABABEDEFF98</vt:lpwstr>
  </property>
  <property fmtid="{D5CDD505-2E9C-101B-9397-08002B2CF9AE}" pid="3" name="MediaServiceImageTags">
    <vt:lpwstr/>
  </property>
</Properties>
</file>